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2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  <a:prstGeom prst="rect">
            <a:avLst/>
          </a:prstGeo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4/11/16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F7371C1A-CAFA-43FD-A579-55B116A1448A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FDA1BC03-21BF-4F6B-A3BE-29C937D452B1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F3008867-0964-49C4-9DE5-8FBB189497BC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64DDAE5B-B07C-441A-8026-C23A427A74DC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4151D5B8-D9C5-419F-913D-2186935717ED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586F952F-F888-4FB8-9CB7-51D5F02FA3C8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2188DB32-6162-43C0-9325-230E0A9B0177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F219B57-0E9E-4DE4-A7F5-9A169EF1CEE0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74F8F86C-0F1B-4333-B99B-B3B2B1F87225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40D7FCD9-7699-43D6-8D62-436E2DD234FF}" type="datetime1">
              <a:rPr lang="en-US" smtClean="0"/>
              <a:pPr/>
              <a:t>4/11/16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212" y="2038388"/>
            <a:ext cx="849238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212" y="6148875"/>
            <a:ext cx="8492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Arial Black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9.3.1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1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07857"/>
            <a:ext cx="8041440" cy="1061208"/>
          </a:xfrm>
        </p:spPr>
        <p:txBody>
          <a:bodyPr/>
          <a:lstStyle/>
          <a:p>
            <a:r>
              <a:rPr lang="en-US" dirty="0" smtClean="0"/>
              <a:t>Brainstorming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12" y="1169065"/>
            <a:ext cx="8492380" cy="5434935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r>
              <a:rPr lang="en-US" sz="3200" dirty="0"/>
              <a:t>List all the people &amp; organizations affected (the </a:t>
            </a:r>
            <a:r>
              <a:rPr lang="en-US" sz="3200" u="sng" dirty="0"/>
              <a:t>stakeholders</a:t>
            </a:r>
            <a:r>
              <a:rPr lang="en-US" sz="3200" dirty="0"/>
              <a:t>) and their rights.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r>
              <a:rPr lang="en-US" sz="3200" dirty="0"/>
              <a:t>List risks, issues, problems, and consequences, and to whom they pertain.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r>
              <a:rPr lang="en-US" sz="3200" dirty="0"/>
              <a:t>List </a:t>
            </a:r>
            <a:r>
              <a:rPr lang="en-US" sz="3200" dirty="0" smtClean="0"/>
              <a:t>potential benefits</a:t>
            </a:r>
            <a:r>
              <a:rPr lang="en-US" sz="3200" dirty="0"/>
              <a:t>. Identify who gets each benefit.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r>
              <a:rPr lang="en-US" sz="3200" dirty="0"/>
              <a:t>Cite applicable legal considerations and class terms</a:t>
            </a:r>
            <a:r>
              <a:rPr lang="en-US" sz="3200" dirty="0" smtClean="0"/>
              <a:t>.</a:t>
            </a:r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r>
              <a:rPr lang="en-US" sz="3200" dirty="0">
                <a:ea typeface="ＭＳ Ｐゴシック" charset="0"/>
              </a:rPr>
              <a:t>Identify vague or missing information in the scenario and how that would potentially affect your decision.</a:t>
            </a:r>
            <a:endParaRPr lang="en-US" sz="3200" dirty="0"/>
          </a:p>
          <a:p>
            <a:pPr lvl="1">
              <a:lnSpc>
                <a:spcPct val="90000"/>
              </a:lnSpc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19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061208"/>
          </a:xfrm>
        </p:spPr>
        <p:txBody>
          <a:bodyPr/>
          <a:lstStyle/>
          <a:p>
            <a:r>
              <a:rPr lang="en-US" dirty="0" smtClean="0"/>
              <a:t>Analysis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12" y="1497771"/>
            <a:ext cx="8492380" cy="5046837"/>
          </a:xfrm>
        </p:spPr>
        <p:txBody>
          <a:bodyPr>
            <a:noAutofit/>
          </a:bodyPr>
          <a:lstStyle/>
          <a:p>
            <a:pPr marL="742950" lvl="1" indent="-285750" defTabSz="914400">
              <a:lnSpc>
                <a:spcPct val="80000"/>
              </a:lnSpc>
              <a:buClr>
                <a:srgbClr val="FFFFFF">
                  <a:lumMod val="65000"/>
                </a:srgbClr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rgbClr val="2F2B20"/>
                </a:solidFill>
                <a:ea typeface="ＭＳ Ｐゴシック" charset="0"/>
              </a:rPr>
              <a:t>List </a:t>
            </a:r>
            <a:r>
              <a:rPr lang="en-US" sz="3600" dirty="0">
                <a:solidFill>
                  <a:srgbClr val="2F2B20"/>
                </a:solidFill>
                <a:ea typeface="ＭＳ Ｐゴシック" charset="0"/>
              </a:rPr>
              <a:t>potential options</a:t>
            </a:r>
          </a:p>
          <a:p>
            <a:pPr marL="742950" lvl="1" indent="-285750" defTabSz="914400">
              <a:lnSpc>
                <a:spcPct val="80000"/>
              </a:lnSpc>
              <a:buClr>
                <a:srgbClr val="FFFFFF">
                  <a:lumMod val="65000"/>
                </a:srgbClr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rgbClr val="2F2B20"/>
                </a:solidFill>
                <a:ea typeface="ＭＳ Ｐゴシック" charset="0"/>
              </a:rPr>
              <a:t>Consider the impact of </a:t>
            </a:r>
            <a:r>
              <a:rPr lang="en-US" sz="3600" dirty="0" smtClean="0">
                <a:solidFill>
                  <a:srgbClr val="2F2B20"/>
                </a:solidFill>
                <a:ea typeface="ＭＳ Ｐゴシック" charset="0"/>
              </a:rPr>
              <a:t>each option </a:t>
            </a:r>
            <a:r>
              <a:rPr lang="en-US" sz="3600" dirty="0">
                <a:solidFill>
                  <a:srgbClr val="2F2B20"/>
                </a:solidFill>
                <a:ea typeface="ＭＳ Ｐゴシック" charset="0"/>
              </a:rPr>
              <a:t>on the stakeholders (consequences, risks, benefits, harms, costs)</a:t>
            </a:r>
          </a:p>
          <a:p>
            <a:pPr marL="1143000" lvl="2" indent="-228600" defTabSz="914400">
              <a:lnSpc>
                <a:spcPct val="80000"/>
              </a:lnSpc>
              <a:buClr>
                <a:srgbClr val="FFFFFF">
                  <a:lumMod val="65000"/>
                </a:srgbClr>
              </a:buClr>
              <a:buSzPct val="70000"/>
              <a:buFont typeface="Wingdings" pitchFamily="2" charset="2"/>
              <a:buChar char="§"/>
              <a:defRPr/>
            </a:pPr>
            <a:r>
              <a:rPr lang="en-US" sz="3600" dirty="0">
                <a:solidFill>
                  <a:srgbClr val="2F2B20"/>
                </a:solidFill>
                <a:ea typeface="ＭＳ Ｐゴシック" charset="0"/>
              </a:rPr>
              <a:t>Categorize each potential action as ethically obligatory, prohibited, or </a:t>
            </a:r>
            <a:r>
              <a:rPr lang="en-US" sz="3600" dirty="0" smtClean="0">
                <a:solidFill>
                  <a:srgbClr val="2F2B20"/>
                </a:solidFill>
                <a:ea typeface="ＭＳ Ｐゴシック" charset="0"/>
              </a:rPr>
              <a:t>acceptable</a:t>
            </a:r>
            <a:endParaRPr lang="en-US" sz="3600" dirty="0">
              <a:solidFill>
                <a:srgbClr val="2F2B2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3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 defTabSz="914400">
              <a:lnSpc>
                <a:spcPct val="80000"/>
              </a:lnSpc>
              <a:buClr>
                <a:srgbClr val="FFFFFF">
                  <a:lumMod val="65000"/>
                </a:srgbClr>
              </a:buClr>
              <a:buSzPct val="80000"/>
              <a:buFont typeface="Wingdings" pitchFamily="2" charset="2"/>
              <a:buChar char="§"/>
              <a:defRPr/>
            </a:pPr>
            <a:r>
              <a:rPr lang="en-US" sz="3600" b="1" dirty="0">
                <a:solidFill>
                  <a:srgbClr val="2F2B20"/>
                </a:solidFill>
                <a:latin typeface="Calibri"/>
                <a:ea typeface="ＭＳ Ｐゴシック" charset="0"/>
              </a:rPr>
              <a:t>Using all of the information, brainstorming and analysis, make the decision(s) regarding how to best address the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ew Ethics Them">
  <a:themeElements>
    <a:clrScheme name="Custom 1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04276C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Ethics Them.thmx</Template>
  <TotalTime>1318</TotalTime>
  <Words>133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 Ethics Them</vt:lpstr>
      <vt:lpstr>9.3.1 Methodology</vt:lpstr>
      <vt:lpstr>Brainstorming Phase</vt:lpstr>
      <vt:lpstr>Analysis Phase</vt:lpstr>
      <vt:lpstr>Synthesis Phase</vt:lpstr>
    </vt:vector>
  </TitlesOfParts>
  <Company>Université Francois Rabelais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9.3.1 Methodology</dc:title>
  <dc:creator>A P</dc:creator>
  <cp:lastModifiedBy>A P</cp:lastModifiedBy>
  <cp:revision>3</cp:revision>
  <dcterms:created xsi:type="dcterms:W3CDTF">2015-06-08T19:46:10Z</dcterms:created>
  <dcterms:modified xsi:type="dcterms:W3CDTF">2016-04-11T18:12:33Z</dcterms:modified>
</cp:coreProperties>
</file>