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customXml/itemProps3.xml" ContentType="application/vnd.openxmlformats-officedocument.customXml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Lst>
  <p:notesMasterIdLst>
    <p:notesMasterId r:id="rId38"/>
  </p:notesMasterIdLst>
  <p:handoutMasterIdLst>
    <p:handoutMasterId r:id="rId39"/>
  </p:handoutMasterIdLst>
  <p:sldIdLst>
    <p:sldId id="1619" r:id="rId6"/>
    <p:sldId id="1620" r:id="rId7"/>
    <p:sldId id="1621" r:id="rId8"/>
    <p:sldId id="1603" r:id="rId9"/>
    <p:sldId id="1622" r:id="rId10"/>
    <p:sldId id="1631" r:id="rId11"/>
    <p:sldId id="1604" r:id="rId12"/>
    <p:sldId id="1596" r:id="rId13"/>
    <p:sldId id="1605" r:id="rId14"/>
    <p:sldId id="1615" r:id="rId15"/>
    <p:sldId id="1591" r:id="rId16"/>
    <p:sldId id="1623" r:id="rId17"/>
    <p:sldId id="1624" r:id="rId18"/>
    <p:sldId id="1611" r:id="rId19"/>
    <p:sldId id="1616" r:id="rId20"/>
    <p:sldId id="1617" r:id="rId21"/>
    <p:sldId id="1577" r:id="rId22"/>
    <p:sldId id="1589" r:id="rId23"/>
    <p:sldId id="1625" r:id="rId24"/>
    <p:sldId id="1636" r:id="rId25"/>
    <p:sldId id="1629" r:id="rId26"/>
    <p:sldId id="1599" r:id="rId27"/>
    <p:sldId id="1613" r:id="rId28"/>
    <p:sldId id="1612" r:id="rId29"/>
    <p:sldId id="1637" r:id="rId30"/>
    <p:sldId id="1630" r:id="rId31"/>
    <p:sldId id="1633" r:id="rId32"/>
    <p:sldId id="1634" r:id="rId33"/>
    <p:sldId id="1639" r:id="rId34"/>
    <p:sldId id="1640" r:id="rId35"/>
    <p:sldId id="1641" r:id="rId36"/>
    <p:sldId id="1642" r:id="rId37"/>
  </p:sldIdLst>
  <p:sldSz cx="9144000" cy="6858000" type="screen4x3"/>
  <p:notesSz cx="7010400" cy="9296400"/>
  <p:custDataLst>
    <p:tags r:id="rId4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192">
          <p15:clr>
            <a:srgbClr val="A4A3A4"/>
          </p15:clr>
        </p15:guide>
        <p15:guide id="2" orient="horz" pos="2748">
          <p15:clr>
            <a:srgbClr val="A4A3A4"/>
          </p15:clr>
        </p15:guide>
        <p15:guide id="3" pos="4627">
          <p15:clr>
            <a:srgbClr val="A4A3A4"/>
          </p15:clr>
        </p15:guide>
        <p15:guide id="4" pos="1452">
          <p15:clr>
            <a:srgbClr val="A4A3A4"/>
          </p15:clr>
        </p15:guide>
        <p15:guide id="5" pos="2346">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E3BBC9"/>
    <a:srgbClr val="D2E4B2"/>
    <a:srgbClr val="DDDDDD"/>
    <a:srgbClr val="FFCCFF"/>
    <a:srgbClr val="FFCCCC"/>
    <a:srgbClr val="423498"/>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41" autoAdjust="0"/>
    <p:restoredTop sz="78645" autoAdjust="0"/>
  </p:normalViewPr>
  <p:slideViewPr>
    <p:cSldViewPr snapToGrid="0" snapToObjects="1">
      <p:cViewPr varScale="1">
        <p:scale>
          <a:sx n="51" d="100"/>
          <a:sy n="51" d="100"/>
        </p:scale>
        <p:origin x="-331" y="-86"/>
      </p:cViewPr>
      <p:guideLst>
        <p:guide orient="horz" pos="192"/>
        <p:guide orient="horz" pos="2748"/>
        <p:guide pos="4627"/>
        <p:guide pos="1452"/>
        <p:guide pos="234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53" d="100"/>
          <a:sy n="53" d="100"/>
        </p:scale>
        <p:origin x="-1818" y="-90"/>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E6E9A-3E8B-4246-ADA3-401343C87212}" type="doc">
      <dgm:prSet loTypeId="urn:microsoft.com/office/officeart/2005/8/layout/default#1" loCatId="list" qsTypeId="urn:microsoft.com/office/officeart/2005/8/quickstyle/simple1" qsCatId="simple" csTypeId="urn:microsoft.com/office/officeart/2005/8/colors/accent1_3" csCatId="accent1" phldr="1"/>
      <dgm:spPr/>
      <dgm:t>
        <a:bodyPr/>
        <a:lstStyle/>
        <a:p>
          <a:endParaRPr lang="en-US"/>
        </a:p>
      </dgm:t>
    </dgm:pt>
    <dgm:pt modelId="{DC425ACC-96A7-4B4D-8D7A-EC24405541EC}">
      <dgm:prSet phldrT="[Text]"/>
      <dgm:spPr/>
      <dgm:t>
        <a:bodyPr/>
        <a:lstStyle/>
        <a:p>
          <a:r>
            <a:rPr lang="en-US" dirty="0"/>
            <a:t>Certificate authority</a:t>
          </a:r>
        </a:p>
      </dgm:t>
    </dgm:pt>
    <dgm:pt modelId="{76FA3993-4A4D-4A0D-8BDF-C9F55EA08AC1}" type="parTrans" cxnId="{7D1611CA-69BC-4472-A756-C8EA91B320A3}">
      <dgm:prSet/>
      <dgm:spPr/>
      <dgm:t>
        <a:bodyPr/>
        <a:lstStyle/>
        <a:p>
          <a:endParaRPr lang="en-US"/>
        </a:p>
      </dgm:t>
    </dgm:pt>
    <dgm:pt modelId="{201FCC11-B272-481D-A8A6-808BF7812C81}" type="sibTrans" cxnId="{7D1611CA-69BC-4472-A756-C8EA91B320A3}">
      <dgm:prSet/>
      <dgm:spPr/>
      <dgm:t>
        <a:bodyPr/>
        <a:lstStyle/>
        <a:p>
          <a:endParaRPr lang="en-US"/>
        </a:p>
      </dgm:t>
    </dgm:pt>
    <dgm:pt modelId="{ADBF227D-1410-4BDA-B48A-67D078EFBD9A}">
      <dgm:prSet phldrT="[Text]"/>
      <dgm:spPr/>
      <dgm:t>
        <a:bodyPr/>
        <a:lstStyle/>
        <a:p>
          <a:r>
            <a:rPr lang="en-US" dirty="0"/>
            <a:t>Registration authority</a:t>
          </a:r>
        </a:p>
      </dgm:t>
    </dgm:pt>
    <dgm:pt modelId="{F1F9F6A9-A3AE-44D8-9E34-3282586E3863}" type="parTrans" cxnId="{30DC3DDB-1ABE-4444-8191-2AE3D2433EA9}">
      <dgm:prSet/>
      <dgm:spPr/>
      <dgm:t>
        <a:bodyPr/>
        <a:lstStyle/>
        <a:p>
          <a:endParaRPr lang="en-US"/>
        </a:p>
      </dgm:t>
    </dgm:pt>
    <dgm:pt modelId="{817317E1-0A7A-4AC5-BAC0-75D8145F24DB}" type="sibTrans" cxnId="{30DC3DDB-1ABE-4444-8191-2AE3D2433EA9}">
      <dgm:prSet/>
      <dgm:spPr/>
      <dgm:t>
        <a:bodyPr/>
        <a:lstStyle/>
        <a:p>
          <a:endParaRPr lang="en-US"/>
        </a:p>
      </dgm:t>
    </dgm:pt>
    <dgm:pt modelId="{D69B3923-CDE3-4ED8-80E7-EEBC4B341074}">
      <dgm:prSet phldrT="[Text]"/>
      <dgm:spPr/>
      <dgm:t>
        <a:bodyPr/>
        <a:lstStyle/>
        <a:p>
          <a:r>
            <a:rPr lang="en-US" dirty="0"/>
            <a:t>Certificate server</a:t>
          </a:r>
        </a:p>
      </dgm:t>
    </dgm:pt>
    <dgm:pt modelId="{7D2EA58C-BDF8-4FA8-801D-B6AD90DAEBB7}" type="parTrans" cxnId="{DAC228DC-0201-4230-A489-61B36C12947D}">
      <dgm:prSet/>
      <dgm:spPr/>
      <dgm:t>
        <a:bodyPr/>
        <a:lstStyle/>
        <a:p>
          <a:endParaRPr lang="en-US"/>
        </a:p>
      </dgm:t>
    </dgm:pt>
    <dgm:pt modelId="{E9976956-85AB-4D6C-AD96-F648ED18AEAE}" type="sibTrans" cxnId="{DAC228DC-0201-4230-A489-61B36C12947D}">
      <dgm:prSet/>
      <dgm:spPr/>
      <dgm:t>
        <a:bodyPr/>
        <a:lstStyle/>
        <a:p>
          <a:endParaRPr lang="en-US"/>
        </a:p>
      </dgm:t>
    </dgm:pt>
    <dgm:pt modelId="{FDDB037B-2F93-4E37-B51E-E1CEC3A57160}">
      <dgm:prSet phldrT="[Text]"/>
      <dgm:spPr/>
      <dgm:t>
        <a:bodyPr/>
        <a:lstStyle/>
        <a:p>
          <a:r>
            <a:rPr lang="en-US" dirty="0"/>
            <a:t>Certificate repository</a:t>
          </a:r>
        </a:p>
      </dgm:t>
    </dgm:pt>
    <dgm:pt modelId="{24B074C4-D3D5-4387-8800-6F492E039296}" type="parTrans" cxnId="{31DA5BB2-AAE6-4BF0-A932-A62C9531BBBC}">
      <dgm:prSet/>
      <dgm:spPr/>
      <dgm:t>
        <a:bodyPr/>
        <a:lstStyle/>
        <a:p>
          <a:endParaRPr lang="en-US"/>
        </a:p>
      </dgm:t>
    </dgm:pt>
    <dgm:pt modelId="{F92A3CEB-770C-4F5E-99BF-AAAAAA42F851}" type="sibTrans" cxnId="{31DA5BB2-AAE6-4BF0-A932-A62C9531BBBC}">
      <dgm:prSet/>
      <dgm:spPr/>
      <dgm:t>
        <a:bodyPr/>
        <a:lstStyle/>
        <a:p>
          <a:endParaRPr lang="en-US"/>
        </a:p>
      </dgm:t>
    </dgm:pt>
    <dgm:pt modelId="{F4EA66D4-0922-4D24-9D21-CC1A33B38C12}">
      <dgm:prSet phldrT="[Text]"/>
      <dgm:spPr/>
      <dgm:t>
        <a:bodyPr/>
        <a:lstStyle/>
        <a:p>
          <a:r>
            <a:rPr lang="en-US" dirty="0"/>
            <a:t>Certificate validation</a:t>
          </a:r>
        </a:p>
      </dgm:t>
    </dgm:pt>
    <dgm:pt modelId="{3E58F71F-311D-4738-AA94-8883F747AC25}" type="parTrans" cxnId="{C474B8B2-2C36-420F-8451-63D426CE7604}">
      <dgm:prSet/>
      <dgm:spPr/>
      <dgm:t>
        <a:bodyPr/>
        <a:lstStyle/>
        <a:p>
          <a:endParaRPr lang="en-US"/>
        </a:p>
      </dgm:t>
    </dgm:pt>
    <dgm:pt modelId="{4F58322F-846E-4032-8D4F-152D5529D42A}" type="sibTrans" cxnId="{C474B8B2-2C36-420F-8451-63D426CE7604}">
      <dgm:prSet/>
      <dgm:spPr/>
      <dgm:t>
        <a:bodyPr/>
        <a:lstStyle/>
        <a:p>
          <a:endParaRPr lang="en-US"/>
        </a:p>
      </dgm:t>
    </dgm:pt>
    <dgm:pt modelId="{8AED132D-6CD4-46CD-BD37-B2B68C814EB9}">
      <dgm:prSet/>
      <dgm:spPr/>
      <dgm:t>
        <a:bodyPr/>
        <a:lstStyle/>
        <a:p>
          <a:r>
            <a:rPr lang="en-US" dirty="0"/>
            <a:t>Key Recovery Service</a:t>
          </a:r>
        </a:p>
      </dgm:t>
    </dgm:pt>
    <dgm:pt modelId="{DA73C1B4-230E-439F-B7BC-70BB325BBC95}" type="parTrans" cxnId="{E0D369A7-53BE-4641-8A79-AF51E20B6D6D}">
      <dgm:prSet/>
      <dgm:spPr/>
      <dgm:t>
        <a:bodyPr/>
        <a:lstStyle/>
        <a:p>
          <a:endParaRPr lang="en-US"/>
        </a:p>
      </dgm:t>
    </dgm:pt>
    <dgm:pt modelId="{46A5B506-A4F9-4895-8DBB-40A4ED188F90}" type="sibTrans" cxnId="{E0D369A7-53BE-4641-8A79-AF51E20B6D6D}">
      <dgm:prSet/>
      <dgm:spPr/>
      <dgm:t>
        <a:bodyPr/>
        <a:lstStyle/>
        <a:p>
          <a:endParaRPr lang="en-US"/>
        </a:p>
      </dgm:t>
    </dgm:pt>
    <dgm:pt modelId="{B89E1E78-7F9F-4E5A-928C-61F7878F8267}">
      <dgm:prSet/>
      <dgm:spPr/>
      <dgm:t>
        <a:bodyPr/>
        <a:lstStyle/>
        <a:p>
          <a:r>
            <a:rPr lang="en-US" dirty="0"/>
            <a:t>Time server</a:t>
          </a:r>
        </a:p>
      </dgm:t>
    </dgm:pt>
    <dgm:pt modelId="{604863A8-FFD0-4B39-9B3C-31165D0B02C1}" type="parTrans" cxnId="{683A1B38-3166-4829-AF87-23FAAB925BC6}">
      <dgm:prSet/>
      <dgm:spPr/>
      <dgm:t>
        <a:bodyPr/>
        <a:lstStyle/>
        <a:p>
          <a:endParaRPr lang="en-US"/>
        </a:p>
      </dgm:t>
    </dgm:pt>
    <dgm:pt modelId="{85BA1539-C149-48D7-B2DA-F3688B82758F}" type="sibTrans" cxnId="{683A1B38-3166-4829-AF87-23FAAB925BC6}">
      <dgm:prSet/>
      <dgm:spPr/>
      <dgm:t>
        <a:bodyPr/>
        <a:lstStyle/>
        <a:p>
          <a:endParaRPr lang="en-US"/>
        </a:p>
      </dgm:t>
    </dgm:pt>
    <dgm:pt modelId="{6672296A-D13D-4016-9229-76B09523CC06}">
      <dgm:prSet/>
      <dgm:spPr/>
      <dgm:t>
        <a:bodyPr/>
        <a:lstStyle/>
        <a:p>
          <a:r>
            <a:rPr lang="en-US" dirty="0"/>
            <a:t>Signing server</a:t>
          </a:r>
        </a:p>
      </dgm:t>
    </dgm:pt>
    <dgm:pt modelId="{01E6AA7E-C107-46CB-98FC-8EAB5272CFA4}" type="parTrans" cxnId="{018C08CB-B121-4EF1-8F47-7306C6F249DA}">
      <dgm:prSet/>
      <dgm:spPr/>
      <dgm:t>
        <a:bodyPr/>
        <a:lstStyle/>
        <a:p>
          <a:endParaRPr lang="en-US"/>
        </a:p>
      </dgm:t>
    </dgm:pt>
    <dgm:pt modelId="{6C956F9D-0395-41AD-982A-9810509A2959}" type="sibTrans" cxnId="{018C08CB-B121-4EF1-8F47-7306C6F249DA}">
      <dgm:prSet/>
      <dgm:spPr/>
      <dgm:t>
        <a:bodyPr/>
        <a:lstStyle/>
        <a:p>
          <a:endParaRPr lang="en-US"/>
        </a:p>
      </dgm:t>
    </dgm:pt>
    <dgm:pt modelId="{8920D8EB-F99A-4AD8-A867-63F8F72D7F0B}" type="pres">
      <dgm:prSet presAssocID="{833E6E9A-3E8B-4246-ADA3-401343C87212}" presName="diagram" presStyleCnt="0">
        <dgm:presLayoutVars>
          <dgm:dir/>
          <dgm:resizeHandles val="exact"/>
        </dgm:presLayoutVars>
      </dgm:prSet>
      <dgm:spPr/>
      <dgm:t>
        <a:bodyPr/>
        <a:lstStyle/>
        <a:p>
          <a:endParaRPr lang="en-GB"/>
        </a:p>
      </dgm:t>
    </dgm:pt>
    <dgm:pt modelId="{2141FF86-8086-4F0F-935E-3BA9442F7247}" type="pres">
      <dgm:prSet presAssocID="{DC425ACC-96A7-4B4D-8D7A-EC24405541EC}" presName="node" presStyleLbl="node1" presStyleIdx="0" presStyleCnt="8">
        <dgm:presLayoutVars>
          <dgm:bulletEnabled val="1"/>
        </dgm:presLayoutVars>
      </dgm:prSet>
      <dgm:spPr/>
      <dgm:t>
        <a:bodyPr/>
        <a:lstStyle/>
        <a:p>
          <a:endParaRPr lang="en-GB"/>
        </a:p>
      </dgm:t>
    </dgm:pt>
    <dgm:pt modelId="{0A6C6674-AF33-4ED0-9FA0-803AE6584F33}" type="pres">
      <dgm:prSet presAssocID="{201FCC11-B272-481D-A8A6-808BF7812C81}" presName="sibTrans" presStyleCnt="0"/>
      <dgm:spPr/>
    </dgm:pt>
    <dgm:pt modelId="{12A4E718-0E52-4C52-A11E-30C1BCF8026F}" type="pres">
      <dgm:prSet presAssocID="{ADBF227D-1410-4BDA-B48A-67D078EFBD9A}" presName="node" presStyleLbl="node1" presStyleIdx="1" presStyleCnt="8">
        <dgm:presLayoutVars>
          <dgm:bulletEnabled val="1"/>
        </dgm:presLayoutVars>
      </dgm:prSet>
      <dgm:spPr/>
      <dgm:t>
        <a:bodyPr/>
        <a:lstStyle/>
        <a:p>
          <a:endParaRPr lang="en-GB"/>
        </a:p>
      </dgm:t>
    </dgm:pt>
    <dgm:pt modelId="{A4E44474-0B3A-445F-A7C0-80AFAEBCF041}" type="pres">
      <dgm:prSet presAssocID="{817317E1-0A7A-4AC5-BAC0-75D8145F24DB}" presName="sibTrans" presStyleCnt="0"/>
      <dgm:spPr/>
    </dgm:pt>
    <dgm:pt modelId="{5A74A776-276A-4427-AD52-6419FA2CD433}" type="pres">
      <dgm:prSet presAssocID="{D69B3923-CDE3-4ED8-80E7-EEBC4B341074}" presName="node" presStyleLbl="node1" presStyleIdx="2" presStyleCnt="8">
        <dgm:presLayoutVars>
          <dgm:bulletEnabled val="1"/>
        </dgm:presLayoutVars>
      </dgm:prSet>
      <dgm:spPr/>
      <dgm:t>
        <a:bodyPr/>
        <a:lstStyle/>
        <a:p>
          <a:endParaRPr lang="en-GB"/>
        </a:p>
      </dgm:t>
    </dgm:pt>
    <dgm:pt modelId="{33EE4B24-160C-4068-9BA8-9FBC63A00F65}" type="pres">
      <dgm:prSet presAssocID="{E9976956-85AB-4D6C-AD96-F648ED18AEAE}" presName="sibTrans" presStyleCnt="0"/>
      <dgm:spPr/>
    </dgm:pt>
    <dgm:pt modelId="{6EFC094B-9535-4F0F-BB89-29BCF60FC5C9}" type="pres">
      <dgm:prSet presAssocID="{FDDB037B-2F93-4E37-B51E-E1CEC3A57160}" presName="node" presStyleLbl="node1" presStyleIdx="3" presStyleCnt="8">
        <dgm:presLayoutVars>
          <dgm:bulletEnabled val="1"/>
        </dgm:presLayoutVars>
      </dgm:prSet>
      <dgm:spPr/>
      <dgm:t>
        <a:bodyPr/>
        <a:lstStyle/>
        <a:p>
          <a:endParaRPr lang="en-GB"/>
        </a:p>
      </dgm:t>
    </dgm:pt>
    <dgm:pt modelId="{B506D758-B1FE-4EA2-8F83-99631C6BAD6D}" type="pres">
      <dgm:prSet presAssocID="{F92A3CEB-770C-4F5E-99BF-AAAAAA42F851}" presName="sibTrans" presStyleCnt="0"/>
      <dgm:spPr/>
    </dgm:pt>
    <dgm:pt modelId="{B1084309-1AA7-4146-8F81-C5A77B37E8CC}" type="pres">
      <dgm:prSet presAssocID="{F4EA66D4-0922-4D24-9D21-CC1A33B38C12}" presName="node" presStyleLbl="node1" presStyleIdx="4" presStyleCnt="8">
        <dgm:presLayoutVars>
          <dgm:bulletEnabled val="1"/>
        </dgm:presLayoutVars>
      </dgm:prSet>
      <dgm:spPr/>
      <dgm:t>
        <a:bodyPr/>
        <a:lstStyle/>
        <a:p>
          <a:endParaRPr lang="en-GB"/>
        </a:p>
      </dgm:t>
    </dgm:pt>
    <dgm:pt modelId="{2B035CDD-5847-43E9-8307-DC4C87FCC1C2}" type="pres">
      <dgm:prSet presAssocID="{4F58322F-846E-4032-8D4F-152D5529D42A}" presName="sibTrans" presStyleCnt="0"/>
      <dgm:spPr/>
    </dgm:pt>
    <dgm:pt modelId="{8CC13EA2-2D03-494B-B562-44ED3F46CC2E}" type="pres">
      <dgm:prSet presAssocID="{8AED132D-6CD4-46CD-BD37-B2B68C814EB9}" presName="node" presStyleLbl="node1" presStyleIdx="5" presStyleCnt="8">
        <dgm:presLayoutVars>
          <dgm:bulletEnabled val="1"/>
        </dgm:presLayoutVars>
      </dgm:prSet>
      <dgm:spPr/>
      <dgm:t>
        <a:bodyPr/>
        <a:lstStyle/>
        <a:p>
          <a:endParaRPr lang="en-GB"/>
        </a:p>
      </dgm:t>
    </dgm:pt>
    <dgm:pt modelId="{82085404-0B71-48AD-9A58-B77060BE962C}" type="pres">
      <dgm:prSet presAssocID="{46A5B506-A4F9-4895-8DBB-40A4ED188F90}" presName="sibTrans" presStyleCnt="0"/>
      <dgm:spPr/>
    </dgm:pt>
    <dgm:pt modelId="{DBA0BE6F-3E91-4540-84C8-56CBAA0E1551}" type="pres">
      <dgm:prSet presAssocID="{B89E1E78-7F9F-4E5A-928C-61F7878F8267}" presName="node" presStyleLbl="node1" presStyleIdx="6" presStyleCnt="8">
        <dgm:presLayoutVars>
          <dgm:bulletEnabled val="1"/>
        </dgm:presLayoutVars>
      </dgm:prSet>
      <dgm:spPr/>
      <dgm:t>
        <a:bodyPr/>
        <a:lstStyle/>
        <a:p>
          <a:endParaRPr lang="en-GB"/>
        </a:p>
      </dgm:t>
    </dgm:pt>
    <dgm:pt modelId="{0C7AEAF1-408F-4F50-8881-79D9817A713C}" type="pres">
      <dgm:prSet presAssocID="{85BA1539-C149-48D7-B2DA-F3688B82758F}" presName="sibTrans" presStyleCnt="0"/>
      <dgm:spPr/>
    </dgm:pt>
    <dgm:pt modelId="{83624360-84F3-4F77-A9AE-F0BBD92D2620}" type="pres">
      <dgm:prSet presAssocID="{6672296A-D13D-4016-9229-76B09523CC06}" presName="node" presStyleLbl="node1" presStyleIdx="7" presStyleCnt="8">
        <dgm:presLayoutVars>
          <dgm:bulletEnabled val="1"/>
        </dgm:presLayoutVars>
      </dgm:prSet>
      <dgm:spPr/>
      <dgm:t>
        <a:bodyPr/>
        <a:lstStyle/>
        <a:p>
          <a:endParaRPr lang="en-GB"/>
        </a:p>
      </dgm:t>
    </dgm:pt>
  </dgm:ptLst>
  <dgm:cxnLst>
    <dgm:cxn modelId="{683A1B38-3166-4829-AF87-23FAAB925BC6}" srcId="{833E6E9A-3E8B-4246-ADA3-401343C87212}" destId="{B89E1E78-7F9F-4E5A-928C-61F7878F8267}" srcOrd="6" destOrd="0" parTransId="{604863A8-FFD0-4B39-9B3C-31165D0B02C1}" sibTransId="{85BA1539-C149-48D7-B2DA-F3688B82758F}"/>
    <dgm:cxn modelId="{338981E9-3456-40EB-9F75-873E4C43C1BB}" type="presOf" srcId="{6672296A-D13D-4016-9229-76B09523CC06}" destId="{83624360-84F3-4F77-A9AE-F0BBD92D2620}" srcOrd="0" destOrd="0" presId="urn:microsoft.com/office/officeart/2005/8/layout/default#1"/>
    <dgm:cxn modelId="{FF55F84E-D109-40A0-AA11-D449C535250A}" type="presOf" srcId="{8AED132D-6CD4-46CD-BD37-B2B68C814EB9}" destId="{8CC13EA2-2D03-494B-B562-44ED3F46CC2E}" srcOrd="0" destOrd="0" presId="urn:microsoft.com/office/officeart/2005/8/layout/default#1"/>
    <dgm:cxn modelId="{31DA5BB2-AAE6-4BF0-A932-A62C9531BBBC}" srcId="{833E6E9A-3E8B-4246-ADA3-401343C87212}" destId="{FDDB037B-2F93-4E37-B51E-E1CEC3A57160}" srcOrd="3" destOrd="0" parTransId="{24B074C4-D3D5-4387-8800-6F492E039296}" sibTransId="{F92A3CEB-770C-4F5E-99BF-AAAAAA42F851}"/>
    <dgm:cxn modelId="{DAC228DC-0201-4230-A489-61B36C12947D}" srcId="{833E6E9A-3E8B-4246-ADA3-401343C87212}" destId="{D69B3923-CDE3-4ED8-80E7-EEBC4B341074}" srcOrd="2" destOrd="0" parTransId="{7D2EA58C-BDF8-4FA8-801D-B6AD90DAEBB7}" sibTransId="{E9976956-85AB-4D6C-AD96-F648ED18AEAE}"/>
    <dgm:cxn modelId="{8AF8F242-3263-4840-A3A6-F2817FB470A3}" type="presOf" srcId="{833E6E9A-3E8B-4246-ADA3-401343C87212}" destId="{8920D8EB-F99A-4AD8-A867-63F8F72D7F0B}" srcOrd="0" destOrd="0" presId="urn:microsoft.com/office/officeart/2005/8/layout/default#1"/>
    <dgm:cxn modelId="{7D1611CA-69BC-4472-A756-C8EA91B320A3}" srcId="{833E6E9A-3E8B-4246-ADA3-401343C87212}" destId="{DC425ACC-96A7-4B4D-8D7A-EC24405541EC}" srcOrd="0" destOrd="0" parTransId="{76FA3993-4A4D-4A0D-8BDF-C9F55EA08AC1}" sibTransId="{201FCC11-B272-481D-A8A6-808BF7812C81}"/>
    <dgm:cxn modelId="{30DC3DDB-1ABE-4444-8191-2AE3D2433EA9}" srcId="{833E6E9A-3E8B-4246-ADA3-401343C87212}" destId="{ADBF227D-1410-4BDA-B48A-67D078EFBD9A}" srcOrd="1" destOrd="0" parTransId="{F1F9F6A9-A3AE-44D8-9E34-3282586E3863}" sibTransId="{817317E1-0A7A-4AC5-BAC0-75D8145F24DB}"/>
    <dgm:cxn modelId="{754CADDB-ACC9-4297-9245-214CFBF36D08}" type="presOf" srcId="{FDDB037B-2F93-4E37-B51E-E1CEC3A57160}" destId="{6EFC094B-9535-4F0F-BB89-29BCF60FC5C9}" srcOrd="0" destOrd="0" presId="urn:microsoft.com/office/officeart/2005/8/layout/default#1"/>
    <dgm:cxn modelId="{E871BFEF-0A5F-4B76-AF1C-49C711796440}" type="presOf" srcId="{ADBF227D-1410-4BDA-B48A-67D078EFBD9A}" destId="{12A4E718-0E52-4C52-A11E-30C1BCF8026F}" srcOrd="0" destOrd="0" presId="urn:microsoft.com/office/officeart/2005/8/layout/default#1"/>
    <dgm:cxn modelId="{835A14A8-3190-4926-8725-92683D31897E}" type="presOf" srcId="{DC425ACC-96A7-4B4D-8D7A-EC24405541EC}" destId="{2141FF86-8086-4F0F-935E-3BA9442F7247}" srcOrd="0" destOrd="0" presId="urn:microsoft.com/office/officeart/2005/8/layout/default#1"/>
    <dgm:cxn modelId="{C474B8B2-2C36-420F-8451-63D426CE7604}" srcId="{833E6E9A-3E8B-4246-ADA3-401343C87212}" destId="{F4EA66D4-0922-4D24-9D21-CC1A33B38C12}" srcOrd="4" destOrd="0" parTransId="{3E58F71F-311D-4738-AA94-8883F747AC25}" sibTransId="{4F58322F-846E-4032-8D4F-152D5529D42A}"/>
    <dgm:cxn modelId="{C9789866-8FDE-4409-A4A4-42753742470A}" type="presOf" srcId="{D69B3923-CDE3-4ED8-80E7-EEBC4B341074}" destId="{5A74A776-276A-4427-AD52-6419FA2CD433}" srcOrd="0" destOrd="0" presId="urn:microsoft.com/office/officeart/2005/8/layout/default#1"/>
    <dgm:cxn modelId="{E0D369A7-53BE-4641-8A79-AF51E20B6D6D}" srcId="{833E6E9A-3E8B-4246-ADA3-401343C87212}" destId="{8AED132D-6CD4-46CD-BD37-B2B68C814EB9}" srcOrd="5" destOrd="0" parTransId="{DA73C1B4-230E-439F-B7BC-70BB325BBC95}" sibTransId="{46A5B506-A4F9-4895-8DBB-40A4ED188F90}"/>
    <dgm:cxn modelId="{018C08CB-B121-4EF1-8F47-7306C6F249DA}" srcId="{833E6E9A-3E8B-4246-ADA3-401343C87212}" destId="{6672296A-D13D-4016-9229-76B09523CC06}" srcOrd="7" destOrd="0" parTransId="{01E6AA7E-C107-46CB-98FC-8EAB5272CFA4}" sibTransId="{6C956F9D-0395-41AD-982A-9810509A2959}"/>
    <dgm:cxn modelId="{8CA419F8-7D96-4E9C-B5A6-3C9EEBBFE9AD}" type="presOf" srcId="{B89E1E78-7F9F-4E5A-928C-61F7878F8267}" destId="{DBA0BE6F-3E91-4540-84C8-56CBAA0E1551}" srcOrd="0" destOrd="0" presId="urn:microsoft.com/office/officeart/2005/8/layout/default#1"/>
    <dgm:cxn modelId="{90456669-6488-4D59-AD02-695CD7520FBB}" type="presOf" srcId="{F4EA66D4-0922-4D24-9D21-CC1A33B38C12}" destId="{B1084309-1AA7-4146-8F81-C5A77B37E8CC}" srcOrd="0" destOrd="0" presId="urn:microsoft.com/office/officeart/2005/8/layout/default#1"/>
    <dgm:cxn modelId="{1884507C-00DD-47FF-9B59-E3E4F78983C3}" type="presParOf" srcId="{8920D8EB-F99A-4AD8-A867-63F8F72D7F0B}" destId="{2141FF86-8086-4F0F-935E-3BA9442F7247}" srcOrd="0" destOrd="0" presId="urn:microsoft.com/office/officeart/2005/8/layout/default#1"/>
    <dgm:cxn modelId="{A817732D-A521-4D06-8192-3E87F116ED1A}" type="presParOf" srcId="{8920D8EB-F99A-4AD8-A867-63F8F72D7F0B}" destId="{0A6C6674-AF33-4ED0-9FA0-803AE6584F33}" srcOrd="1" destOrd="0" presId="urn:microsoft.com/office/officeart/2005/8/layout/default#1"/>
    <dgm:cxn modelId="{92A127C1-8DE6-4C56-9BE9-1C193AE65BDD}" type="presParOf" srcId="{8920D8EB-F99A-4AD8-A867-63F8F72D7F0B}" destId="{12A4E718-0E52-4C52-A11E-30C1BCF8026F}" srcOrd="2" destOrd="0" presId="urn:microsoft.com/office/officeart/2005/8/layout/default#1"/>
    <dgm:cxn modelId="{BE2A1854-EB0E-497B-BDAE-B8375B84E461}" type="presParOf" srcId="{8920D8EB-F99A-4AD8-A867-63F8F72D7F0B}" destId="{A4E44474-0B3A-445F-A7C0-80AFAEBCF041}" srcOrd="3" destOrd="0" presId="urn:microsoft.com/office/officeart/2005/8/layout/default#1"/>
    <dgm:cxn modelId="{DDB107A1-BEBF-4445-982D-005D16497882}" type="presParOf" srcId="{8920D8EB-F99A-4AD8-A867-63F8F72D7F0B}" destId="{5A74A776-276A-4427-AD52-6419FA2CD433}" srcOrd="4" destOrd="0" presId="urn:microsoft.com/office/officeart/2005/8/layout/default#1"/>
    <dgm:cxn modelId="{7E797CBB-20AC-4B5D-82B4-8F89795758CE}" type="presParOf" srcId="{8920D8EB-F99A-4AD8-A867-63F8F72D7F0B}" destId="{33EE4B24-160C-4068-9BA8-9FBC63A00F65}" srcOrd="5" destOrd="0" presId="urn:microsoft.com/office/officeart/2005/8/layout/default#1"/>
    <dgm:cxn modelId="{A19445D3-BF84-42F5-926A-398CAB7213E1}" type="presParOf" srcId="{8920D8EB-F99A-4AD8-A867-63F8F72D7F0B}" destId="{6EFC094B-9535-4F0F-BB89-29BCF60FC5C9}" srcOrd="6" destOrd="0" presId="urn:microsoft.com/office/officeart/2005/8/layout/default#1"/>
    <dgm:cxn modelId="{D2BC5199-F439-4F11-A574-43C88198B98C}" type="presParOf" srcId="{8920D8EB-F99A-4AD8-A867-63F8F72D7F0B}" destId="{B506D758-B1FE-4EA2-8F83-99631C6BAD6D}" srcOrd="7" destOrd="0" presId="urn:microsoft.com/office/officeart/2005/8/layout/default#1"/>
    <dgm:cxn modelId="{05CA1B16-77E0-4954-962C-3811BC1E2CD0}" type="presParOf" srcId="{8920D8EB-F99A-4AD8-A867-63F8F72D7F0B}" destId="{B1084309-1AA7-4146-8F81-C5A77B37E8CC}" srcOrd="8" destOrd="0" presId="urn:microsoft.com/office/officeart/2005/8/layout/default#1"/>
    <dgm:cxn modelId="{52F7BFEE-A88F-4280-9F1B-E97E642AC632}" type="presParOf" srcId="{8920D8EB-F99A-4AD8-A867-63F8F72D7F0B}" destId="{2B035CDD-5847-43E9-8307-DC4C87FCC1C2}" srcOrd="9" destOrd="0" presId="urn:microsoft.com/office/officeart/2005/8/layout/default#1"/>
    <dgm:cxn modelId="{0A11EE15-BF41-44C8-82B2-67E5B18A83A1}" type="presParOf" srcId="{8920D8EB-F99A-4AD8-A867-63F8F72D7F0B}" destId="{8CC13EA2-2D03-494B-B562-44ED3F46CC2E}" srcOrd="10" destOrd="0" presId="urn:microsoft.com/office/officeart/2005/8/layout/default#1"/>
    <dgm:cxn modelId="{BCE7AA2E-42F0-4CB2-9E6D-8E50F2AA682F}" type="presParOf" srcId="{8920D8EB-F99A-4AD8-A867-63F8F72D7F0B}" destId="{82085404-0B71-48AD-9A58-B77060BE962C}" srcOrd="11" destOrd="0" presId="urn:microsoft.com/office/officeart/2005/8/layout/default#1"/>
    <dgm:cxn modelId="{C895690B-7E16-41D0-BBFE-222032C51E3B}" type="presParOf" srcId="{8920D8EB-F99A-4AD8-A867-63F8F72D7F0B}" destId="{DBA0BE6F-3E91-4540-84C8-56CBAA0E1551}" srcOrd="12" destOrd="0" presId="urn:microsoft.com/office/officeart/2005/8/layout/default#1"/>
    <dgm:cxn modelId="{CFEFCAE4-29D9-424B-8C29-32B684384616}" type="presParOf" srcId="{8920D8EB-F99A-4AD8-A867-63F8F72D7F0B}" destId="{0C7AEAF1-408F-4F50-8881-79D9817A713C}" srcOrd="13" destOrd="0" presId="urn:microsoft.com/office/officeart/2005/8/layout/default#1"/>
    <dgm:cxn modelId="{95670533-C0A2-4080-BCE7-CDE4111C813A}" type="presParOf" srcId="{8920D8EB-F99A-4AD8-A867-63F8F72D7F0B}" destId="{83624360-84F3-4F77-A9AE-F0BBD92D2620}" srcOrd="1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101FCE-4F30-4A2D-BC0F-E0BB0186F7D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69559ED-6F36-4792-88D4-D2E11CC0D9F8}">
      <dgm:prSet phldrT="[Text]" custT="1"/>
      <dgm:spPr/>
      <dgm:t>
        <a:bodyPr/>
        <a:lstStyle/>
        <a:p>
          <a:r>
            <a:rPr lang="en-US" sz="2200" dirty="0"/>
            <a:t>Confidentiality</a:t>
          </a:r>
        </a:p>
      </dgm:t>
    </dgm:pt>
    <dgm:pt modelId="{145302BD-FD5B-4690-BC06-A42167D22000}" type="parTrans" cxnId="{FAE40257-D3FD-4DDF-AB80-5ED29851A3CC}">
      <dgm:prSet/>
      <dgm:spPr/>
      <dgm:t>
        <a:bodyPr/>
        <a:lstStyle/>
        <a:p>
          <a:endParaRPr lang="en-US"/>
        </a:p>
      </dgm:t>
    </dgm:pt>
    <dgm:pt modelId="{AB4059AE-7899-4728-BA5F-5D62F571B40E}" type="sibTrans" cxnId="{FAE40257-D3FD-4DDF-AB80-5ED29851A3CC}">
      <dgm:prSet/>
      <dgm:spPr/>
      <dgm:t>
        <a:bodyPr/>
        <a:lstStyle/>
        <a:p>
          <a:endParaRPr lang="en-US"/>
        </a:p>
      </dgm:t>
    </dgm:pt>
    <dgm:pt modelId="{6DE23EA3-C374-4BF7-A24F-3733F5BE0CDA}">
      <dgm:prSet phldrT="[Text]" custT="1"/>
      <dgm:spPr/>
      <dgm:t>
        <a:bodyPr/>
        <a:lstStyle/>
        <a:p>
          <a:r>
            <a:rPr lang="en-US" sz="2200" dirty="0"/>
            <a:t>Integrity</a:t>
          </a:r>
        </a:p>
      </dgm:t>
    </dgm:pt>
    <dgm:pt modelId="{8EFB7D39-1A79-462A-80B7-1FAA968E9379}" type="parTrans" cxnId="{6D721575-EC4D-4546-A49D-C24D8DC86156}">
      <dgm:prSet/>
      <dgm:spPr/>
      <dgm:t>
        <a:bodyPr/>
        <a:lstStyle/>
        <a:p>
          <a:endParaRPr lang="en-US"/>
        </a:p>
      </dgm:t>
    </dgm:pt>
    <dgm:pt modelId="{EE47F770-02E5-401A-98F5-1151B3AE4194}" type="sibTrans" cxnId="{6D721575-EC4D-4546-A49D-C24D8DC86156}">
      <dgm:prSet/>
      <dgm:spPr/>
      <dgm:t>
        <a:bodyPr/>
        <a:lstStyle/>
        <a:p>
          <a:endParaRPr lang="en-US"/>
        </a:p>
      </dgm:t>
    </dgm:pt>
    <dgm:pt modelId="{2DCA605D-6C21-4F9C-B9AE-706956EE6487}">
      <dgm:prSet phldrT="[Text]" custT="1"/>
      <dgm:spPr/>
      <dgm:t>
        <a:bodyPr/>
        <a:lstStyle/>
        <a:p>
          <a:r>
            <a:rPr lang="en-US" sz="2200" dirty="0"/>
            <a:t>Authentication</a:t>
          </a:r>
        </a:p>
      </dgm:t>
    </dgm:pt>
    <dgm:pt modelId="{86E2F0AD-7666-4622-8718-DB86718BAAA3}" type="parTrans" cxnId="{99518745-D9B5-48F3-8333-E744C2C2CCDC}">
      <dgm:prSet/>
      <dgm:spPr/>
      <dgm:t>
        <a:bodyPr/>
        <a:lstStyle/>
        <a:p>
          <a:endParaRPr lang="en-US"/>
        </a:p>
      </dgm:t>
    </dgm:pt>
    <dgm:pt modelId="{D4633D3E-17AC-4AC1-9CE8-AF864232DDE0}" type="sibTrans" cxnId="{99518745-D9B5-48F3-8333-E744C2C2CCDC}">
      <dgm:prSet/>
      <dgm:spPr/>
      <dgm:t>
        <a:bodyPr/>
        <a:lstStyle/>
        <a:p>
          <a:endParaRPr lang="en-US"/>
        </a:p>
      </dgm:t>
    </dgm:pt>
    <dgm:pt modelId="{039458E5-F603-429C-B34A-0A10663CF72C}">
      <dgm:prSet custT="1"/>
      <dgm:spPr/>
      <dgm:t>
        <a:bodyPr/>
        <a:lstStyle/>
        <a:p>
          <a:r>
            <a:rPr lang="en-US" sz="2200" dirty="0"/>
            <a:t>Nonrepudiation</a:t>
          </a:r>
        </a:p>
      </dgm:t>
    </dgm:pt>
    <dgm:pt modelId="{3EE00206-B23C-447C-8E90-C8B7F6F94652}" type="parTrans" cxnId="{79E639F0-1745-4058-9B3D-BD6AAEAF4B98}">
      <dgm:prSet/>
      <dgm:spPr/>
      <dgm:t>
        <a:bodyPr/>
        <a:lstStyle/>
        <a:p>
          <a:endParaRPr lang="en-US"/>
        </a:p>
      </dgm:t>
    </dgm:pt>
    <dgm:pt modelId="{0B309E18-E471-4AC0-B523-B4F23D9570DD}" type="sibTrans" cxnId="{79E639F0-1745-4058-9B3D-BD6AAEAF4B98}">
      <dgm:prSet/>
      <dgm:spPr/>
      <dgm:t>
        <a:bodyPr/>
        <a:lstStyle/>
        <a:p>
          <a:endParaRPr lang="en-US"/>
        </a:p>
      </dgm:t>
    </dgm:pt>
    <dgm:pt modelId="{DB957C3E-AC8B-42C9-A4E3-7F0A291778FB}">
      <dgm:prSet/>
      <dgm:spPr/>
      <dgm:t>
        <a:bodyPr/>
        <a:lstStyle/>
        <a:p>
          <a:r>
            <a:rPr lang="en-US" dirty="0"/>
            <a:t>Ensures that only the intended recipient can read a message</a:t>
          </a:r>
        </a:p>
      </dgm:t>
    </dgm:pt>
    <dgm:pt modelId="{164341F7-EC46-40C6-97E0-D32E6E1AFF5A}" type="parTrans" cxnId="{4128CB2D-0BF5-408F-943D-CCF7F0CD4358}">
      <dgm:prSet/>
      <dgm:spPr/>
      <dgm:t>
        <a:bodyPr/>
        <a:lstStyle/>
        <a:p>
          <a:endParaRPr lang="en-US"/>
        </a:p>
      </dgm:t>
    </dgm:pt>
    <dgm:pt modelId="{91538D01-6CAB-447B-8C45-51BAD847562C}" type="sibTrans" cxnId="{4128CB2D-0BF5-408F-943D-CCF7F0CD4358}">
      <dgm:prSet/>
      <dgm:spPr/>
      <dgm:t>
        <a:bodyPr/>
        <a:lstStyle/>
        <a:p>
          <a:endParaRPr lang="en-US"/>
        </a:p>
      </dgm:t>
    </dgm:pt>
    <dgm:pt modelId="{B54DF75A-3DE6-4C63-A967-E73EE42618CE}">
      <dgm:prSet/>
      <dgm:spPr/>
      <dgm:t>
        <a:bodyPr/>
        <a:lstStyle/>
        <a:p>
          <a:r>
            <a:rPr lang="en-US" dirty="0"/>
            <a:t>Ensures message recipient can be certain that message received was message sent</a:t>
          </a:r>
        </a:p>
      </dgm:t>
    </dgm:pt>
    <dgm:pt modelId="{2C09C522-3D6A-4B3F-A23C-272140A81E82}" type="parTrans" cxnId="{BB5580C0-E840-4FB1-82F0-623EAFE9AEF3}">
      <dgm:prSet/>
      <dgm:spPr/>
      <dgm:t>
        <a:bodyPr/>
        <a:lstStyle/>
        <a:p>
          <a:endParaRPr lang="en-US"/>
        </a:p>
      </dgm:t>
    </dgm:pt>
    <dgm:pt modelId="{BCDA0C2D-2F62-4C24-8F33-BA1DA399FFDF}" type="sibTrans" cxnId="{BB5580C0-E840-4FB1-82F0-623EAFE9AEF3}">
      <dgm:prSet/>
      <dgm:spPr/>
      <dgm:t>
        <a:bodyPr/>
        <a:lstStyle/>
        <a:p>
          <a:endParaRPr lang="en-US"/>
        </a:p>
      </dgm:t>
    </dgm:pt>
    <dgm:pt modelId="{AB02D9F1-FD91-4637-AAAD-6359C0D46780}">
      <dgm:prSet/>
      <dgm:spPr/>
      <dgm:t>
        <a:bodyPr/>
        <a:lstStyle/>
        <a:p>
          <a:r>
            <a:rPr lang="en-US" dirty="0"/>
            <a:t>Allows someone to prove his or her identity to another</a:t>
          </a:r>
        </a:p>
      </dgm:t>
    </dgm:pt>
    <dgm:pt modelId="{61128B45-2106-45D5-86E6-0E1549220065}" type="parTrans" cxnId="{7B9A4B09-8D76-41C5-BD1F-3BA9C9F032B0}">
      <dgm:prSet/>
      <dgm:spPr/>
      <dgm:t>
        <a:bodyPr/>
        <a:lstStyle/>
        <a:p>
          <a:endParaRPr lang="en-US"/>
        </a:p>
      </dgm:t>
    </dgm:pt>
    <dgm:pt modelId="{D880BABA-DD40-4F3E-8353-5E3CD5C63FEB}" type="sibTrans" cxnId="{7B9A4B09-8D76-41C5-BD1F-3BA9C9F032B0}">
      <dgm:prSet/>
      <dgm:spPr/>
      <dgm:t>
        <a:bodyPr/>
        <a:lstStyle/>
        <a:p>
          <a:endParaRPr lang="en-US"/>
        </a:p>
      </dgm:t>
    </dgm:pt>
    <dgm:pt modelId="{243C023E-D627-4B08-99F6-1E1B569E83AA}">
      <dgm:prSet/>
      <dgm:spPr/>
      <dgm:t>
        <a:bodyPr/>
        <a:lstStyle/>
        <a:p>
          <a:r>
            <a:rPr lang="en-US" dirty="0"/>
            <a:t>Ensures that a third party can verify that a message came from the purported sender</a:t>
          </a:r>
        </a:p>
      </dgm:t>
    </dgm:pt>
    <dgm:pt modelId="{76D1172D-918C-4B93-92B0-72A1BD52F315}" type="parTrans" cxnId="{435DA30E-5BB5-492B-836D-882A0F1C2CC4}">
      <dgm:prSet/>
      <dgm:spPr/>
      <dgm:t>
        <a:bodyPr/>
        <a:lstStyle/>
        <a:p>
          <a:endParaRPr lang="en-US"/>
        </a:p>
      </dgm:t>
    </dgm:pt>
    <dgm:pt modelId="{79963DBE-BDC7-42D3-A042-6D1CB831947D}" type="sibTrans" cxnId="{435DA30E-5BB5-492B-836D-882A0F1C2CC4}">
      <dgm:prSet/>
      <dgm:spPr/>
      <dgm:t>
        <a:bodyPr/>
        <a:lstStyle/>
        <a:p>
          <a:endParaRPr lang="en-US"/>
        </a:p>
      </dgm:t>
    </dgm:pt>
    <dgm:pt modelId="{1D3B252D-A34C-41E5-AFF5-EBD262F9CC8A}" type="pres">
      <dgm:prSet presAssocID="{B7101FCE-4F30-4A2D-BC0F-E0BB0186F7D6}" presName="Name0" presStyleCnt="0">
        <dgm:presLayoutVars>
          <dgm:dir/>
          <dgm:animLvl val="lvl"/>
          <dgm:resizeHandles val="exact"/>
        </dgm:presLayoutVars>
      </dgm:prSet>
      <dgm:spPr/>
      <dgm:t>
        <a:bodyPr/>
        <a:lstStyle/>
        <a:p>
          <a:endParaRPr lang="en-GB"/>
        </a:p>
      </dgm:t>
    </dgm:pt>
    <dgm:pt modelId="{3A47289C-BEBD-443B-AE1A-EA65E62F1F34}" type="pres">
      <dgm:prSet presAssocID="{069559ED-6F36-4792-88D4-D2E11CC0D9F8}" presName="linNode" presStyleCnt="0"/>
      <dgm:spPr/>
    </dgm:pt>
    <dgm:pt modelId="{51D00700-B03F-4C0F-BEAE-8663F1375889}" type="pres">
      <dgm:prSet presAssocID="{069559ED-6F36-4792-88D4-D2E11CC0D9F8}" presName="parentText" presStyleLbl="node1" presStyleIdx="0" presStyleCnt="4" custScaleX="76511">
        <dgm:presLayoutVars>
          <dgm:chMax val="1"/>
          <dgm:bulletEnabled val="1"/>
        </dgm:presLayoutVars>
      </dgm:prSet>
      <dgm:spPr/>
      <dgm:t>
        <a:bodyPr/>
        <a:lstStyle/>
        <a:p>
          <a:endParaRPr lang="en-GB"/>
        </a:p>
      </dgm:t>
    </dgm:pt>
    <dgm:pt modelId="{24A8E6D3-49EB-43FC-ABB8-6AEC431DC2D6}" type="pres">
      <dgm:prSet presAssocID="{069559ED-6F36-4792-88D4-D2E11CC0D9F8}" presName="descendantText" presStyleLbl="alignAccFollowNode1" presStyleIdx="0" presStyleCnt="4">
        <dgm:presLayoutVars>
          <dgm:bulletEnabled val="1"/>
        </dgm:presLayoutVars>
      </dgm:prSet>
      <dgm:spPr/>
      <dgm:t>
        <a:bodyPr/>
        <a:lstStyle/>
        <a:p>
          <a:endParaRPr lang="en-GB"/>
        </a:p>
      </dgm:t>
    </dgm:pt>
    <dgm:pt modelId="{7C278804-E24C-400B-8D71-5F185E4FDD4F}" type="pres">
      <dgm:prSet presAssocID="{AB4059AE-7899-4728-BA5F-5D62F571B40E}" presName="sp" presStyleCnt="0"/>
      <dgm:spPr/>
    </dgm:pt>
    <dgm:pt modelId="{53F7D7F1-4C11-4DF8-AF34-9703EAEC122A}" type="pres">
      <dgm:prSet presAssocID="{6DE23EA3-C374-4BF7-A24F-3733F5BE0CDA}" presName="linNode" presStyleCnt="0"/>
      <dgm:spPr/>
    </dgm:pt>
    <dgm:pt modelId="{267EC6EC-4106-4A87-8CED-F3AFB2DD013E}" type="pres">
      <dgm:prSet presAssocID="{6DE23EA3-C374-4BF7-A24F-3733F5BE0CDA}" presName="parentText" presStyleLbl="node1" presStyleIdx="1" presStyleCnt="4" custScaleX="76511">
        <dgm:presLayoutVars>
          <dgm:chMax val="1"/>
          <dgm:bulletEnabled val="1"/>
        </dgm:presLayoutVars>
      </dgm:prSet>
      <dgm:spPr/>
      <dgm:t>
        <a:bodyPr/>
        <a:lstStyle/>
        <a:p>
          <a:endParaRPr lang="en-GB"/>
        </a:p>
      </dgm:t>
    </dgm:pt>
    <dgm:pt modelId="{1DFB6600-AFE4-4926-9240-C858FD362780}" type="pres">
      <dgm:prSet presAssocID="{6DE23EA3-C374-4BF7-A24F-3733F5BE0CDA}" presName="descendantText" presStyleLbl="alignAccFollowNode1" presStyleIdx="1" presStyleCnt="4">
        <dgm:presLayoutVars>
          <dgm:bulletEnabled val="1"/>
        </dgm:presLayoutVars>
      </dgm:prSet>
      <dgm:spPr/>
      <dgm:t>
        <a:bodyPr/>
        <a:lstStyle/>
        <a:p>
          <a:endParaRPr lang="en-GB"/>
        </a:p>
      </dgm:t>
    </dgm:pt>
    <dgm:pt modelId="{35621BDF-2292-4390-BEC3-FCB260EC1BDB}" type="pres">
      <dgm:prSet presAssocID="{EE47F770-02E5-401A-98F5-1151B3AE4194}" presName="sp" presStyleCnt="0"/>
      <dgm:spPr/>
    </dgm:pt>
    <dgm:pt modelId="{B27C3413-B04D-4322-80D3-6D428159D562}" type="pres">
      <dgm:prSet presAssocID="{2DCA605D-6C21-4F9C-B9AE-706956EE6487}" presName="linNode" presStyleCnt="0"/>
      <dgm:spPr/>
    </dgm:pt>
    <dgm:pt modelId="{F0C31879-6022-491B-BEB7-1D945A682DE4}" type="pres">
      <dgm:prSet presAssocID="{2DCA605D-6C21-4F9C-B9AE-706956EE6487}" presName="parentText" presStyleLbl="node1" presStyleIdx="2" presStyleCnt="4" custScaleX="76511">
        <dgm:presLayoutVars>
          <dgm:chMax val="1"/>
          <dgm:bulletEnabled val="1"/>
        </dgm:presLayoutVars>
      </dgm:prSet>
      <dgm:spPr/>
      <dgm:t>
        <a:bodyPr/>
        <a:lstStyle/>
        <a:p>
          <a:endParaRPr lang="en-GB"/>
        </a:p>
      </dgm:t>
    </dgm:pt>
    <dgm:pt modelId="{DCEE01F1-18C3-4CFE-B591-694B41376789}" type="pres">
      <dgm:prSet presAssocID="{2DCA605D-6C21-4F9C-B9AE-706956EE6487}" presName="descendantText" presStyleLbl="alignAccFollowNode1" presStyleIdx="2" presStyleCnt="4">
        <dgm:presLayoutVars>
          <dgm:bulletEnabled val="1"/>
        </dgm:presLayoutVars>
      </dgm:prSet>
      <dgm:spPr/>
      <dgm:t>
        <a:bodyPr/>
        <a:lstStyle/>
        <a:p>
          <a:endParaRPr lang="en-GB"/>
        </a:p>
      </dgm:t>
    </dgm:pt>
    <dgm:pt modelId="{E8296A6B-5589-4139-96FD-FAF308A57356}" type="pres">
      <dgm:prSet presAssocID="{D4633D3E-17AC-4AC1-9CE8-AF864232DDE0}" presName="sp" presStyleCnt="0"/>
      <dgm:spPr/>
    </dgm:pt>
    <dgm:pt modelId="{426E0D5E-69F9-4D61-83D6-4AFF361BDF90}" type="pres">
      <dgm:prSet presAssocID="{039458E5-F603-429C-B34A-0A10663CF72C}" presName="linNode" presStyleCnt="0"/>
      <dgm:spPr/>
    </dgm:pt>
    <dgm:pt modelId="{5BF73429-FAA1-4D50-95CE-E97BDA296709}" type="pres">
      <dgm:prSet presAssocID="{039458E5-F603-429C-B34A-0A10663CF72C}" presName="parentText" presStyleLbl="node1" presStyleIdx="3" presStyleCnt="4" custScaleX="76511">
        <dgm:presLayoutVars>
          <dgm:chMax val="1"/>
          <dgm:bulletEnabled val="1"/>
        </dgm:presLayoutVars>
      </dgm:prSet>
      <dgm:spPr/>
      <dgm:t>
        <a:bodyPr/>
        <a:lstStyle/>
        <a:p>
          <a:endParaRPr lang="en-GB"/>
        </a:p>
      </dgm:t>
    </dgm:pt>
    <dgm:pt modelId="{58DDBD7B-20CB-422B-B581-E30BAAF2771B}" type="pres">
      <dgm:prSet presAssocID="{039458E5-F603-429C-B34A-0A10663CF72C}" presName="descendantText" presStyleLbl="alignAccFollowNode1" presStyleIdx="3" presStyleCnt="4">
        <dgm:presLayoutVars>
          <dgm:bulletEnabled val="1"/>
        </dgm:presLayoutVars>
      </dgm:prSet>
      <dgm:spPr/>
      <dgm:t>
        <a:bodyPr/>
        <a:lstStyle/>
        <a:p>
          <a:endParaRPr lang="en-GB"/>
        </a:p>
      </dgm:t>
    </dgm:pt>
  </dgm:ptLst>
  <dgm:cxnLst>
    <dgm:cxn modelId="{74129D40-2D60-478F-9E62-5C9B897608C3}" type="presOf" srcId="{243C023E-D627-4B08-99F6-1E1B569E83AA}" destId="{58DDBD7B-20CB-422B-B581-E30BAAF2771B}" srcOrd="0" destOrd="0" presId="urn:microsoft.com/office/officeart/2005/8/layout/vList5"/>
    <dgm:cxn modelId="{435DA30E-5BB5-492B-836D-882A0F1C2CC4}" srcId="{039458E5-F603-429C-B34A-0A10663CF72C}" destId="{243C023E-D627-4B08-99F6-1E1B569E83AA}" srcOrd="0" destOrd="0" parTransId="{76D1172D-918C-4B93-92B0-72A1BD52F315}" sibTransId="{79963DBE-BDC7-42D3-A042-6D1CB831947D}"/>
    <dgm:cxn modelId="{15E5F8F1-0FAD-415C-854C-9BBDDD56D3B5}" type="presOf" srcId="{2DCA605D-6C21-4F9C-B9AE-706956EE6487}" destId="{F0C31879-6022-491B-BEB7-1D945A682DE4}" srcOrd="0" destOrd="0" presId="urn:microsoft.com/office/officeart/2005/8/layout/vList5"/>
    <dgm:cxn modelId="{7B9A4B09-8D76-41C5-BD1F-3BA9C9F032B0}" srcId="{2DCA605D-6C21-4F9C-B9AE-706956EE6487}" destId="{AB02D9F1-FD91-4637-AAAD-6359C0D46780}" srcOrd="0" destOrd="0" parTransId="{61128B45-2106-45D5-86E6-0E1549220065}" sibTransId="{D880BABA-DD40-4F3E-8353-5E3CD5C63FEB}"/>
    <dgm:cxn modelId="{BB5580C0-E840-4FB1-82F0-623EAFE9AEF3}" srcId="{6DE23EA3-C374-4BF7-A24F-3733F5BE0CDA}" destId="{B54DF75A-3DE6-4C63-A967-E73EE42618CE}" srcOrd="0" destOrd="0" parTransId="{2C09C522-3D6A-4B3F-A23C-272140A81E82}" sibTransId="{BCDA0C2D-2F62-4C24-8F33-BA1DA399FFDF}"/>
    <dgm:cxn modelId="{42820583-64BA-42FB-8ED8-0E6DCE399194}" type="presOf" srcId="{B54DF75A-3DE6-4C63-A967-E73EE42618CE}" destId="{1DFB6600-AFE4-4926-9240-C858FD362780}" srcOrd="0" destOrd="0" presId="urn:microsoft.com/office/officeart/2005/8/layout/vList5"/>
    <dgm:cxn modelId="{39DFB9CD-5D21-4FF1-B93F-7B77BBE402DA}" type="presOf" srcId="{B7101FCE-4F30-4A2D-BC0F-E0BB0186F7D6}" destId="{1D3B252D-A34C-41E5-AFF5-EBD262F9CC8A}" srcOrd="0" destOrd="0" presId="urn:microsoft.com/office/officeart/2005/8/layout/vList5"/>
    <dgm:cxn modelId="{FAE40257-D3FD-4DDF-AB80-5ED29851A3CC}" srcId="{B7101FCE-4F30-4A2D-BC0F-E0BB0186F7D6}" destId="{069559ED-6F36-4792-88D4-D2E11CC0D9F8}" srcOrd="0" destOrd="0" parTransId="{145302BD-FD5B-4690-BC06-A42167D22000}" sibTransId="{AB4059AE-7899-4728-BA5F-5D62F571B40E}"/>
    <dgm:cxn modelId="{4128CB2D-0BF5-408F-943D-CCF7F0CD4358}" srcId="{069559ED-6F36-4792-88D4-D2E11CC0D9F8}" destId="{DB957C3E-AC8B-42C9-A4E3-7F0A291778FB}" srcOrd="0" destOrd="0" parTransId="{164341F7-EC46-40C6-97E0-D32E6E1AFF5A}" sibTransId="{91538D01-6CAB-447B-8C45-51BAD847562C}"/>
    <dgm:cxn modelId="{6D721575-EC4D-4546-A49D-C24D8DC86156}" srcId="{B7101FCE-4F30-4A2D-BC0F-E0BB0186F7D6}" destId="{6DE23EA3-C374-4BF7-A24F-3733F5BE0CDA}" srcOrd="1" destOrd="0" parTransId="{8EFB7D39-1A79-462A-80B7-1FAA968E9379}" sibTransId="{EE47F770-02E5-401A-98F5-1151B3AE4194}"/>
    <dgm:cxn modelId="{C018AA20-1F38-4356-B27E-0CCB1B66FBA6}" type="presOf" srcId="{AB02D9F1-FD91-4637-AAAD-6359C0D46780}" destId="{DCEE01F1-18C3-4CFE-B591-694B41376789}" srcOrd="0" destOrd="0" presId="urn:microsoft.com/office/officeart/2005/8/layout/vList5"/>
    <dgm:cxn modelId="{90F7B85E-6DC2-4FC8-92C1-11A04A57AC35}" type="presOf" srcId="{039458E5-F603-429C-B34A-0A10663CF72C}" destId="{5BF73429-FAA1-4D50-95CE-E97BDA296709}" srcOrd="0" destOrd="0" presId="urn:microsoft.com/office/officeart/2005/8/layout/vList5"/>
    <dgm:cxn modelId="{A9DC2F4A-40AC-4871-B7C2-73526DC60A84}" type="presOf" srcId="{DB957C3E-AC8B-42C9-A4E3-7F0A291778FB}" destId="{24A8E6D3-49EB-43FC-ABB8-6AEC431DC2D6}" srcOrd="0" destOrd="0" presId="urn:microsoft.com/office/officeart/2005/8/layout/vList5"/>
    <dgm:cxn modelId="{9D505C7D-8617-4700-A264-DE9DD65C687A}" type="presOf" srcId="{069559ED-6F36-4792-88D4-D2E11CC0D9F8}" destId="{51D00700-B03F-4C0F-BEAE-8663F1375889}" srcOrd="0" destOrd="0" presId="urn:microsoft.com/office/officeart/2005/8/layout/vList5"/>
    <dgm:cxn modelId="{99518745-D9B5-48F3-8333-E744C2C2CCDC}" srcId="{B7101FCE-4F30-4A2D-BC0F-E0BB0186F7D6}" destId="{2DCA605D-6C21-4F9C-B9AE-706956EE6487}" srcOrd="2" destOrd="0" parTransId="{86E2F0AD-7666-4622-8718-DB86718BAAA3}" sibTransId="{D4633D3E-17AC-4AC1-9CE8-AF864232DDE0}"/>
    <dgm:cxn modelId="{8CA8682F-ED81-4D61-8D05-8A462670A4BC}" type="presOf" srcId="{6DE23EA3-C374-4BF7-A24F-3733F5BE0CDA}" destId="{267EC6EC-4106-4A87-8CED-F3AFB2DD013E}" srcOrd="0" destOrd="0" presId="urn:microsoft.com/office/officeart/2005/8/layout/vList5"/>
    <dgm:cxn modelId="{79E639F0-1745-4058-9B3D-BD6AAEAF4B98}" srcId="{B7101FCE-4F30-4A2D-BC0F-E0BB0186F7D6}" destId="{039458E5-F603-429C-B34A-0A10663CF72C}" srcOrd="3" destOrd="0" parTransId="{3EE00206-B23C-447C-8E90-C8B7F6F94652}" sibTransId="{0B309E18-E471-4AC0-B523-B4F23D9570DD}"/>
    <dgm:cxn modelId="{E54800F0-C4E9-42DD-BBB1-9740606432F0}" type="presParOf" srcId="{1D3B252D-A34C-41E5-AFF5-EBD262F9CC8A}" destId="{3A47289C-BEBD-443B-AE1A-EA65E62F1F34}" srcOrd="0" destOrd="0" presId="urn:microsoft.com/office/officeart/2005/8/layout/vList5"/>
    <dgm:cxn modelId="{9EB43A72-6716-49E6-94E9-03B9C9B153DE}" type="presParOf" srcId="{3A47289C-BEBD-443B-AE1A-EA65E62F1F34}" destId="{51D00700-B03F-4C0F-BEAE-8663F1375889}" srcOrd="0" destOrd="0" presId="urn:microsoft.com/office/officeart/2005/8/layout/vList5"/>
    <dgm:cxn modelId="{66B326CA-CEDA-41E5-9A62-F67116FCE3C8}" type="presParOf" srcId="{3A47289C-BEBD-443B-AE1A-EA65E62F1F34}" destId="{24A8E6D3-49EB-43FC-ABB8-6AEC431DC2D6}" srcOrd="1" destOrd="0" presId="urn:microsoft.com/office/officeart/2005/8/layout/vList5"/>
    <dgm:cxn modelId="{05563B91-88FD-40DB-B484-00FC2ADD1AD2}" type="presParOf" srcId="{1D3B252D-A34C-41E5-AFF5-EBD262F9CC8A}" destId="{7C278804-E24C-400B-8D71-5F185E4FDD4F}" srcOrd="1" destOrd="0" presId="urn:microsoft.com/office/officeart/2005/8/layout/vList5"/>
    <dgm:cxn modelId="{2885D56E-CB67-4EDD-B1A9-A87A74BFEF22}" type="presParOf" srcId="{1D3B252D-A34C-41E5-AFF5-EBD262F9CC8A}" destId="{53F7D7F1-4C11-4DF8-AF34-9703EAEC122A}" srcOrd="2" destOrd="0" presId="urn:microsoft.com/office/officeart/2005/8/layout/vList5"/>
    <dgm:cxn modelId="{9BE43781-F490-4057-9C4B-12BEF680F749}" type="presParOf" srcId="{53F7D7F1-4C11-4DF8-AF34-9703EAEC122A}" destId="{267EC6EC-4106-4A87-8CED-F3AFB2DD013E}" srcOrd="0" destOrd="0" presId="urn:microsoft.com/office/officeart/2005/8/layout/vList5"/>
    <dgm:cxn modelId="{A7A3772C-CFF1-4757-9344-6CCBDDDE5BFA}" type="presParOf" srcId="{53F7D7F1-4C11-4DF8-AF34-9703EAEC122A}" destId="{1DFB6600-AFE4-4926-9240-C858FD362780}" srcOrd="1" destOrd="0" presId="urn:microsoft.com/office/officeart/2005/8/layout/vList5"/>
    <dgm:cxn modelId="{9ED5392F-5991-44CB-8742-50F960BFAFCA}" type="presParOf" srcId="{1D3B252D-A34C-41E5-AFF5-EBD262F9CC8A}" destId="{35621BDF-2292-4390-BEC3-FCB260EC1BDB}" srcOrd="3" destOrd="0" presId="urn:microsoft.com/office/officeart/2005/8/layout/vList5"/>
    <dgm:cxn modelId="{866CC8FA-9FF9-439B-BEC6-75098A519BC5}" type="presParOf" srcId="{1D3B252D-A34C-41E5-AFF5-EBD262F9CC8A}" destId="{B27C3413-B04D-4322-80D3-6D428159D562}" srcOrd="4" destOrd="0" presId="urn:microsoft.com/office/officeart/2005/8/layout/vList5"/>
    <dgm:cxn modelId="{DEB91639-E3B6-4D9A-8B7A-91847C12D612}" type="presParOf" srcId="{B27C3413-B04D-4322-80D3-6D428159D562}" destId="{F0C31879-6022-491B-BEB7-1D945A682DE4}" srcOrd="0" destOrd="0" presId="urn:microsoft.com/office/officeart/2005/8/layout/vList5"/>
    <dgm:cxn modelId="{7BEE8C54-3A97-423F-9C1D-EC57E6571BF0}" type="presParOf" srcId="{B27C3413-B04D-4322-80D3-6D428159D562}" destId="{DCEE01F1-18C3-4CFE-B591-694B41376789}" srcOrd="1" destOrd="0" presId="urn:microsoft.com/office/officeart/2005/8/layout/vList5"/>
    <dgm:cxn modelId="{7E24F65C-4E77-44EC-B3EC-3FA3BDD8FDC7}" type="presParOf" srcId="{1D3B252D-A34C-41E5-AFF5-EBD262F9CC8A}" destId="{E8296A6B-5589-4139-96FD-FAF308A57356}" srcOrd="5" destOrd="0" presId="urn:microsoft.com/office/officeart/2005/8/layout/vList5"/>
    <dgm:cxn modelId="{FCA57841-4680-4E95-960C-D341324967A7}" type="presParOf" srcId="{1D3B252D-A34C-41E5-AFF5-EBD262F9CC8A}" destId="{426E0D5E-69F9-4D61-83D6-4AFF361BDF90}" srcOrd="6" destOrd="0" presId="urn:microsoft.com/office/officeart/2005/8/layout/vList5"/>
    <dgm:cxn modelId="{0EBD39ED-919B-49ED-BD8E-56A7CB3F0B98}" type="presParOf" srcId="{426E0D5E-69F9-4D61-83D6-4AFF361BDF90}" destId="{5BF73429-FAA1-4D50-95CE-E97BDA296709}" srcOrd="0" destOrd="0" presId="urn:microsoft.com/office/officeart/2005/8/layout/vList5"/>
    <dgm:cxn modelId="{878C7089-F82C-4020-A412-7F429D98E866}" type="presParOf" srcId="{426E0D5E-69F9-4D61-83D6-4AFF361BDF90}" destId="{58DDBD7B-20CB-422B-B581-E30BAAF2771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DD5FD0-5869-4789-ABCA-ABE9507E47EC}"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93DA2C67-C156-4006-AB26-0D8C77065C87}">
      <dgm:prSet phldrT="[Text]"/>
      <dgm:spPr/>
      <dgm:t>
        <a:bodyPr/>
        <a:lstStyle/>
        <a:p>
          <a:r>
            <a:rPr lang="en-US" dirty="0"/>
            <a:t>Data</a:t>
          </a:r>
        </a:p>
      </dgm:t>
    </dgm:pt>
    <dgm:pt modelId="{EFF74636-115F-4D81-AF72-A63261D9BD03}" type="parTrans" cxnId="{9F7C45B2-2924-474F-8EDF-F6B4A90763F4}">
      <dgm:prSet/>
      <dgm:spPr/>
      <dgm:t>
        <a:bodyPr/>
        <a:lstStyle/>
        <a:p>
          <a:endParaRPr lang="en-US"/>
        </a:p>
      </dgm:t>
    </dgm:pt>
    <dgm:pt modelId="{68A52357-1923-4EBF-9403-37B6E65BF9B7}" type="sibTrans" cxnId="{9F7C45B2-2924-474F-8EDF-F6B4A90763F4}">
      <dgm:prSet/>
      <dgm:spPr/>
      <dgm:t>
        <a:bodyPr/>
        <a:lstStyle/>
        <a:p>
          <a:endParaRPr lang="en-US" dirty="0"/>
        </a:p>
      </dgm:t>
    </dgm:pt>
    <dgm:pt modelId="{F7FBE35C-72ED-4F55-B6D1-94CD6FD53AF1}">
      <dgm:prSet phldrT="[Text]"/>
      <dgm:spPr/>
      <dgm:t>
        <a:bodyPr/>
        <a:lstStyle/>
        <a:p>
          <a:r>
            <a:rPr lang="en-US" dirty="0"/>
            <a:t>Key</a:t>
          </a:r>
        </a:p>
      </dgm:t>
    </dgm:pt>
    <dgm:pt modelId="{DD81B8E3-8AB3-46C4-8DF9-FD23D8CB0C4B}" type="parTrans" cxnId="{A70F08EC-D051-42BC-B622-08D1520FB9B2}">
      <dgm:prSet/>
      <dgm:spPr/>
      <dgm:t>
        <a:bodyPr/>
        <a:lstStyle/>
        <a:p>
          <a:endParaRPr lang="en-US"/>
        </a:p>
      </dgm:t>
    </dgm:pt>
    <dgm:pt modelId="{49D1CCB5-F509-4E86-A54B-031C30C97EAE}" type="sibTrans" cxnId="{A70F08EC-D051-42BC-B622-08D1520FB9B2}">
      <dgm:prSet/>
      <dgm:spPr/>
      <dgm:t>
        <a:bodyPr/>
        <a:lstStyle/>
        <a:p>
          <a:endParaRPr lang="en-US" dirty="0"/>
        </a:p>
      </dgm:t>
    </dgm:pt>
    <dgm:pt modelId="{F49BA747-D3E7-474D-8FC7-074DBBDC491C}">
      <dgm:prSet phldrT="[Text]" custT="1"/>
      <dgm:spPr/>
      <dgm:t>
        <a:bodyPr/>
        <a:lstStyle/>
        <a:p>
          <a:pPr algn="ctr"/>
          <a:r>
            <a:rPr lang="en-US" sz="2000" dirty="0"/>
            <a:t>Encryption Process on System 1</a:t>
          </a:r>
        </a:p>
      </dgm:t>
    </dgm:pt>
    <dgm:pt modelId="{DFF60BBE-2366-4D53-8746-B5DF743B6D90}" type="parTrans" cxnId="{E915A550-C802-4403-A551-C640A66FE215}">
      <dgm:prSet/>
      <dgm:spPr/>
      <dgm:t>
        <a:bodyPr/>
        <a:lstStyle/>
        <a:p>
          <a:endParaRPr lang="en-US"/>
        </a:p>
      </dgm:t>
    </dgm:pt>
    <dgm:pt modelId="{E3617C5E-A26A-456A-B238-9637B1A5E48F}" type="sibTrans" cxnId="{E915A550-C802-4403-A551-C640A66FE215}">
      <dgm:prSet/>
      <dgm:spPr/>
      <dgm:t>
        <a:bodyPr/>
        <a:lstStyle/>
        <a:p>
          <a:endParaRPr lang="en-US"/>
        </a:p>
      </dgm:t>
    </dgm:pt>
    <dgm:pt modelId="{6C51D954-8B36-426E-BDB4-5CF9408CFF28}" type="pres">
      <dgm:prSet presAssocID="{FDDD5FD0-5869-4789-ABCA-ABE9507E47EC}" presName="Name0" presStyleCnt="0">
        <dgm:presLayoutVars>
          <dgm:dir/>
          <dgm:resizeHandles val="exact"/>
        </dgm:presLayoutVars>
      </dgm:prSet>
      <dgm:spPr/>
      <dgm:t>
        <a:bodyPr/>
        <a:lstStyle/>
        <a:p>
          <a:endParaRPr lang="en-GB"/>
        </a:p>
      </dgm:t>
    </dgm:pt>
    <dgm:pt modelId="{2407F895-A7F5-401A-80CF-A377A95D7873}" type="pres">
      <dgm:prSet presAssocID="{FDDD5FD0-5869-4789-ABCA-ABE9507E47EC}" presName="vNodes" presStyleCnt="0"/>
      <dgm:spPr/>
    </dgm:pt>
    <dgm:pt modelId="{078A25AC-DA18-4EF4-B3BC-BC7EF7B8ABC1}" type="pres">
      <dgm:prSet presAssocID="{93DA2C67-C156-4006-AB26-0D8C77065C87}" presName="node" presStyleLbl="node1" presStyleIdx="0" presStyleCnt="3">
        <dgm:presLayoutVars>
          <dgm:bulletEnabled val="1"/>
        </dgm:presLayoutVars>
      </dgm:prSet>
      <dgm:spPr/>
      <dgm:t>
        <a:bodyPr/>
        <a:lstStyle/>
        <a:p>
          <a:endParaRPr lang="en-GB"/>
        </a:p>
      </dgm:t>
    </dgm:pt>
    <dgm:pt modelId="{7FC145F2-2171-4304-8E81-3FDB225B3678}" type="pres">
      <dgm:prSet presAssocID="{68A52357-1923-4EBF-9403-37B6E65BF9B7}" presName="spacerT" presStyleCnt="0"/>
      <dgm:spPr/>
    </dgm:pt>
    <dgm:pt modelId="{93485D91-811C-4F36-A810-7C45F8809F2E}" type="pres">
      <dgm:prSet presAssocID="{68A52357-1923-4EBF-9403-37B6E65BF9B7}" presName="sibTrans" presStyleLbl="sibTrans2D1" presStyleIdx="0" presStyleCnt="2"/>
      <dgm:spPr/>
      <dgm:t>
        <a:bodyPr/>
        <a:lstStyle/>
        <a:p>
          <a:endParaRPr lang="en-GB"/>
        </a:p>
      </dgm:t>
    </dgm:pt>
    <dgm:pt modelId="{42131EA0-1F83-4AD8-8092-E08676384CDC}" type="pres">
      <dgm:prSet presAssocID="{68A52357-1923-4EBF-9403-37B6E65BF9B7}" presName="spacerB" presStyleCnt="0"/>
      <dgm:spPr/>
    </dgm:pt>
    <dgm:pt modelId="{78527F4E-F7DE-4712-AB01-0EE1CE2039F8}" type="pres">
      <dgm:prSet presAssocID="{F7FBE35C-72ED-4F55-B6D1-94CD6FD53AF1}" presName="node" presStyleLbl="node1" presStyleIdx="1" presStyleCnt="3">
        <dgm:presLayoutVars>
          <dgm:bulletEnabled val="1"/>
        </dgm:presLayoutVars>
      </dgm:prSet>
      <dgm:spPr/>
      <dgm:t>
        <a:bodyPr/>
        <a:lstStyle/>
        <a:p>
          <a:endParaRPr lang="en-GB"/>
        </a:p>
      </dgm:t>
    </dgm:pt>
    <dgm:pt modelId="{C216EC11-4CD3-475E-A0F6-C57D154AFFF5}" type="pres">
      <dgm:prSet presAssocID="{FDDD5FD0-5869-4789-ABCA-ABE9507E47EC}" presName="sibTransLast" presStyleLbl="sibTrans2D1" presStyleIdx="1" presStyleCnt="2"/>
      <dgm:spPr/>
      <dgm:t>
        <a:bodyPr/>
        <a:lstStyle/>
        <a:p>
          <a:endParaRPr lang="en-GB"/>
        </a:p>
      </dgm:t>
    </dgm:pt>
    <dgm:pt modelId="{C519E217-1A1A-4B9E-A054-C7B6F0450AC1}" type="pres">
      <dgm:prSet presAssocID="{FDDD5FD0-5869-4789-ABCA-ABE9507E47EC}" presName="connectorText" presStyleLbl="sibTrans2D1" presStyleIdx="1" presStyleCnt="2"/>
      <dgm:spPr/>
      <dgm:t>
        <a:bodyPr/>
        <a:lstStyle/>
        <a:p>
          <a:endParaRPr lang="en-GB"/>
        </a:p>
      </dgm:t>
    </dgm:pt>
    <dgm:pt modelId="{0EDA9666-6B79-477B-B54F-75DC5904B771}" type="pres">
      <dgm:prSet presAssocID="{FDDD5FD0-5869-4789-ABCA-ABE9507E47EC}" presName="lastNode" presStyleLbl="node1" presStyleIdx="2" presStyleCnt="3" custScaleX="91888" custScaleY="81239">
        <dgm:presLayoutVars>
          <dgm:bulletEnabled val="1"/>
        </dgm:presLayoutVars>
      </dgm:prSet>
      <dgm:spPr/>
      <dgm:t>
        <a:bodyPr/>
        <a:lstStyle/>
        <a:p>
          <a:endParaRPr lang="en-GB"/>
        </a:p>
      </dgm:t>
    </dgm:pt>
  </dgm:ptLst>
  <dgm:cxnLst>
    <dgm:cxn modelId="{F75B913D-2E0B-401C-9F52-8285CAEC4840}" type="presOf" srcId="{FDDD5FD0-5869-4789-ABCA-ABE9507E47EC}" destId="{6C51D954-8B36-426E-BDB4-5CF9408CFF28}" srcOrd="0" destOrd="0" presId="urn:microsoft.com/office/officeart/2005/8/layout/equation2"/>
    <dgm:cxn modelId="{A70F08EC-D051-42BC-B622-08D1520FB9B2}" srcId="{FDDD5FD0-5869-4789-ABCA-ABE9507E47EC}" destId="{F7FBE35C-72ED-4F55-B6D1-94CD6FD53AF1}" srcOrd="1" destOrd="0" parTransId="{DD81B8E3-8AB3-46C4-8DF9-FD23D8CB0C4B}" sibTransId="{49D1CCB5-F509-4E86-A54B-031C30C97EAE}"/>
    <dgm:cxn modelId="{8BE9C86F-6D4B-41F6-BA1B-BA068C459C95}" type="presOf" srcId="{49D1CCB5-F509-4E86-A54B-031C30C97EAE}" destId="{C519E217-1A1A-4B9E-A054-C7B6F0450AC1}" srcOrd="1" destOrd="0" presId="urn:microsoft.com/office/officeart/2005/8/layout/equation2"/>
    <dgm:cxn modelId="{AF1B3326-1FDA-414F-A93B-F5D0182961BC}" type="presOf" srcId="{93DA2C67-C156-4006-AB26-0D8C77065C87}" destId="{078A25AC-DA18-4EF4-B3BC-BC7EF7B8ABC1}" srcOrd="0" destOrd="0" presId="urn:microsoft.com/office/officeart/2005/8/layout/equation2"/>
    <dgm:cxn modelId="{275A09C0-FF8F-4A9A-8BB8-F2E20F56D33E}" type="presOf" srcId="{68A52357-1923-4EBF-9403-37B6E65BF9B7}" destId="{93485D91-811C-4F36-A810-7C45F8809F2E}" srcOrd="0" destOrd="0" presId="urn:microsoft.com/office/officeart/2005/8/layout/equation2"/>
    <dgm:cxn modelId="{9038D192-963F-4DC7-81B6-4075C3EA70DE}" type="presOf" srcId="{F7FBE35C-72ED-4F55-B6D1-94CD6FD53AF1}" destId="{78527F4E-F7DE-4712-AB01-0EE1CE2039F8}" srcOrd="0" destOrd="0" presId="urn:microsoft.com/office/officeart/2005/8/layout/equation2"/>
    <dgm:cxn modelId="{E915A550-C802-4403-A551-C640A66FE215}" srcId="{FDDD5FD0-5869-4789-ABCA-ABE9507E47EC}" destId="{F49BA747-D3E7-474D-8FC7-074DBBDC491C}" srcOrd="2" destOrd="0" parTransId="{DFF60BBE-2366-4D53-8746-B5DF743B6D90}" sibTransId="{E3617C5E-A26A-456A-B238-9637B1A5E48F}"/>
    <dgm:cxn modelId="{229E6CFE-3A7E-4647-A25C-6CD2966970CC}" type="presOf" srcId="{49D1CCB5-F509-4E86-A54B-031C30C97EAE}" destId="{C216EC11-4CD3-475E-A0F6-C57D154AFFF5}" srcOrd="0" destOrd="0" presId="urn:microsoft.com/office/officeart/2005/8/layout/equation2"/>
    <dgm:cxn modelId="{9F7C45B2-2924-474F-8EDF-F6B4A90763F4}" srcId="{FDDD5FD0-5869-4789-ABCA-ABE9507E47EC}" destId="{93DA2C67-C156-4006-AB26-0D8C77065C87}" srcOrd="0" destOrd="0" parTransId="{EFF74636-115F-4D81-AF72-A63261D9BD03}" sibTransId="{68A52357-1923-4EBF-9403-37B6E65BF9B7}"/>
    <dgm:cxn modelId="{254B21CC-7503-4195-A1FD-1D9E8D844823}" type="presOf" srcId="{F49BA747-D3E7-474D-8FC7-074DBBDC491C}" destId="{0EDA9666-6B79-477B-B54F-75DC5904B771}" srcOrd="0" destOrd="0" presId="urn:microsoft.com/office/officeart/2005/8/layout/equation2"/>
    <dgm:cxn modelId="{CAA02575-352F-4D4C-9066-9F0CB25E6027}" type="presParOf" srcId="{6C51D954-8B36-426E-BDB4-5CF9408CFF28}" destId="{2407F895-A7F5-401A-80CF-A377A95D7873}" srcOrd="0" destOrd="0" presId="urn:microsoft.com/office/officeart/2005/8/layout/equation2"/>
    <dgm:cxn modelId="{955D4527-7C34-44FC-872A-3D7BC108D245}" type="presParOf" srcId="{2407F895-A7F5-401A-80CF-A377A95D7873}" destId="{078A25AC-DA18-4EF4-B3BC-BC7EF7B8ABC1}" srcOrd="0" destOrd="0" presId="urn:microsoft.com/office/officeart/2005/8/layout/equation2"/>
    <dgm:cxn modelId="{721FA6C8-7AA3-4B07-B733-2A130AC040A8}" type="presParOf" srcId="{2407F895-A7F5-401A-80CF-A377A95D7873}" destId="{7FC145F2-2171-4304-8E81-3FDB225B3678}" srcOrd="1" destOrd="0" presId="urn:microsoft.com/office/officeart/2005/8/layout/equation2"/>
    <dgm:cxn modelId="{7065CB1C-AF49-4B7C-9BEC-8730BC4EA907}" type="presParOf" srcId="{2407F895-A7F5-401A-80CF-A377A95D7873}" destId="{93485D91-811C-4F36-A810-7C45F8809F2E}" srcOrd="2" destOrd="0" presId="urn:microsoft.com/office/officeart/2005/8/layout/equation2"/>
    <dgm:cxn modelId="{4A9F60BE-B962-42FE-B4B2-4A5833B0DF4D}" type="presParOf" srcId="{2407F895-A7F5-401A-80CF-A377A95D7873}" destId="{42131EA0-1F83-4AD8-8092-E08676384CDC}" srcOrd="3" destOrd="0" presId="urn:microsoft.com/office/officeart/2005/8/layout/equation2"/>
    <dgm:cxn modelId="{1D8E55DB-486B-4596-A633-9D75E3B8F064}" type="presParOf" srcId="{2407F895-A7F5-401A-80CF-A377A95D7873}" destId="{78527F4E-F7DE-4712-AB01-0EE1CE2039F8}" srcOrd="4" destOrd="0" presId="urn:microsoft.com/office/officeart/2005/8/layout/equation2"/>
    <dgm:cxn modelId="{0C2D937E-AE30-41BE-AC9B-4A6157BAD0D8}" type="presParOf" srcId="{6C51D954-8B36-426E-BDB4-5CF9408CFF28}" destId="{C216EC11-4CD3-475E-A0F6-C57D154AFFF5}" srcOrd="1" destOrd="0" presId="urn:microsoft.com/office/officeart/2005/8/layout/equation2"/>
    <dgm:cxn modelId="{1514BC92-8A27-4EEA-B225-BC6B446C2C8D}" type="presParOf" srcId="{C216EC11-4CD3-475E-A0F6-C57D154AFFF5}" destId="{C519E217-1A1A-4B9E-A054-C7B6F0450AC1}" srcOrd="0" destOrd="0" presId="urn:microsoft.com/office/officeart/2005/8/layout/equation2"/>
    <dgm:cxn modelId="{CCBB1A66-9A84-4601-924A-E980CD05EABE}" type="presParOf" srcId="{6C51D954-8B36-426E-BDB4-5CF9408CFF28}" destId="{0EDA9666-6B79-477B-B54F-75DC5904B771}"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941698-7041-4E0B-9957-8C309167649B}" type="doc">
      <dgm:prSet loTypeId="urn:microsoft.com/office/officeart/2005/8/layout/default#2" loCatId="list" qsTypeId="urn:microsoft.com/office/officeart/2005/8/quickstyle/simple1" qsCatId="simple" csTypeId="urn:microsoft.com/office/officeart/2005/8/colors/accent1_3" csCatId="accent1" phldr="1"/>
      <dgm:spPr/>
      <dgm:t>
        <a:bodyPr/>
        <a:lstStyle/>
        <a:p>
          <a:endParaRPr lang="en-US"/>
        </a:p>
      </dgm:t>
    </dgm:pt>
    <dgm:pt modelId="{C292DC1E-97EA-4A4B-9B26-30C5DC1F7214}">
      <dgm:prSet phldrT="[Text]"/>
      <dgm:spPr/>
      <dgm:t>
        <a:bodyPr/>
        <a:lstStyle/>
        <a:p>
          <a:r>
            <a:rPr lang="en-US" dirty="0"/>
            <a:t>Key Management</a:t>
          </a:r>
        </a:p>
      </dgm:t>
    </dgm:pt>
    <dgm:pt modelId="{4217A163-DD7B-4D58-97EB-09566E9FF245}" type="parTrans" cxnId="{729713A6-5A5D-4B7D-ABC3-ADBA7E44B1AB}">
      <dgm:prSet/>
      <dgm:spPr/>
      <dgm:t>
        <a:bodyPr/>
        <a:lstStyle/>
        <a:p>
          <a:endParaRPr lang="en-US"/>
        </a:p>
      </dgm:t>
    </dgm:pt>
    <dgm:pt modelId="{3F324E41-0B35-41C5-A371-3CA73C43456E}" type="sibTrans" cxnId="{729713A6-5A5D-4B7D-ABC3-ADBA7E44B1AB}">
      <dgm:prSet/>
      <dgm:spPr/>
      <dgm:t>
        <a:bodyPr/>
        <a:lstStyle/>
        <a:p>
          <a:endParaRPr lang="en-US"/>
        </a:p>
      </dgm:t>
    </dgm:pt>
    <dgm:pt modelId="{E033A609-04EE-4A4B-B6BB-C135BA911896}">
      <dgm:prSet phldrT="[Text]"/>
      <dgm:spPr/>
      <dgm:t>
        <a:bodyPr/>
        <a:lstStyle/>
        <a:p>
          <a:r>
            <a:rPr lang="en-US" dirty="0"/>
            <a:t>Key generation</a:t>
          </a:r>
        </a:p>
      </dgm:t>
    </dgm:pt>
    <dgm:pt modelId="{775124BE-A117-4744-8A49-4F03C8E7C894}" type="parTrans" cxnId="{B150E0B5-D3A5-4ED4-A994-FFE1E83F8E34}">
      <dgm:prSet/>
      <dgm:spPr/>
      <dgm:t>
        <a:bodyPr/>
        <a:lstStyle/>
        <a:p>
          <a:endParaRPr lang="en-US"/>
        </a:p>
      </dgm:t>
    </dgm:pt>
    <dgm:pt modelId="{EEF63CBE-021B-4111-9C54-C7FFBAD56F7D}" type="sibTrans" cxnId="{B150E0B5-D3A5-4ED4-A994-FFE1E83F8E34}">
      <dgm:prSet/>
      <dgm:spPr/>
      <dgm:t>
        <a:bodyPr/>
        <a:lstStyle/>
        <a:p>
          <a:endParaRPr lang="en-US"/>
        </a:p>
      </dgm:t>
    </dgm:pt>
    <dgm:pt modelId="{C4C46A15-03AF-4BC4-88ED-03C1DBEF5B45}">
      <dgm:prSet phldrT="[Text]"/>
      <dgm:spPr/>
      <dgm:t>
        <a:bodyPr/>
        <a:lstStyle/>
        <a:p>
          <a:r>
            <a:rPr lang="en-US" dirty="0"/>
            <a:t>Key distribution</a:t>
          </a:r>
        </a:p>
      </dgm:t>
    </dgm:pt>
    <dgm:pt modelId="{32931261-7C79-4849-83F8-9F02A6BDB73E}" type="parTrans" cxnId="{036224B2-32CF-49E1-968F-641469C68B26}">
      <dgm:prSet/>
      <dgm:spPr/>
      <dgm:t>
        <a:bodyPr/>
        <a:lstStyle/>
        <a:p>
          <a:endParaRPr lang="en-US"/>
        </a:p>
      </dgm:t>
    </dgm:pt>
    <dgm:pt modelId="{D26C891C-5099-4F26-9776-783989654447}" type="sibTrans" cxnId="{036224B2-32CF-49E1-968F-641469C68B26}">
      <dgm:prSet/>
      <dgm:spPr/>
      <dgm:t>
        <a:bodyPr/>
        <a:lstStyle/>
        <a:p>
          <a:endParaRPr lang="en-US"/>
        </a:p>
      </dgm:t>
    </dgm:pt>
    <dgm:pt modelId="{0D75D55B-EA06-4DD8-930D-4B64B632B473}">
      <dgm:prSet phldrT="[Text]"/>
      <dgm:spPr/>
      <dgm:t>
        <a:bodyPr/>
        <a:lstStyle/>
        <a:p>
          <a:r>
            <a:rPr lang="en-US" dirty="0"/>
            <a:t>Key storage</a:t>
          </a:r>
        </a:p>
      </dgm:t>
    </dgm:pt>
    <dgm:pt modelId="{7A61018F-2D38-4489-82F8-D2EF412D72B6}" type="parTrans" cxnId="{FFE79678-C5B0-4BCF-BA15-DB6C77F25A8E}">
      <dgm:prSet/>
      <dgm:spPr/>
      <dgm:t>
        <a:bodyPr/>
        <a:lstStyle/>
        <a:p>
          <a:endParaRPr lang="en-US"/>
        </a:p>
      </dgm:t>
    </dgm:pt>
    <dgm:pt modelId="{466DADED-4CBC-4AB6-BD31-51D08519F730}" type="sibTrans" cxnId="{FFE79678-C5B0-4BCF-BA15-DB6C77F25A8E}">
      <dgm:prSet/>
      <dgm:spPr/>
      <dgm:t>
        <a:bodyPr/>
        <a:lstStyle/>
        <a:p>
          <a:endParaRPr lang="en-US"/>
        </a:p>
      </dgm:t>
    </dgm:pt>
    <dgm:pt modelId="{E571A1F7-5EDF-4F52-B89C-D97FB191D74E}">
      <dgm:prSet phldrT="[Text]"/>
      <dgm:spPr/>
      <dgm:t>
        <a:bodyPr/>
        <a:lstStyle/>
        <a:p>
          <a:r>
            <a:rPr lang="en-US" dirty="0"/>
            <a:t>Key usage</a:t>
          </a:r>
        </a:p>
      </dgm:t>
    </dgm:pt>
    <dgm:pt modelId="{C3FCC4E5-0DC8-4952-88A8-A4EE62F2CBDB}" type="parTrans" cxnId="{756F7970-3478-46AF-B2E9-9F55E3CCFCF9}">
      <dgm:prSet/>
      <dgm:spPr/>
      <dgm:t>
        <a:bodyPr/>
        <a:lstStyle/>
        <a:p>
          <a:endParaRPr lang="en-US"/>
        </a:p>
      </dgm:t>
    </dgm:pt>
    <dgm:pt modelId="{5EEA5CF4-3D30-456A-870D-69C64320B64B}" type="sibTrans" cxnId="{756F7970-3478-46AF-B2E9-9F55E3CCFCF9}">
      <dgm:prSet/>
      <dgm:spPr/>
      <dgm:t>
        <a:bodyPr/>
        <a:lstStyle/>
        <a:p>
          <a:endParaRPr lang="en-US"/>
        </a:p>
      </dgm:t>
    </dgm:pt>
    <dgm:pt modelId="{030E8159-9985-49D4-82B1-B3A2B6B91A22}">
      <dgm:prSet/>
      <dgm:spPr/>
      <dgm:t>
        <a:bodyPr/>
        <a:lstStyle/>
        <a:p>
          <a:r>
            <a:rPr lang="en-US" dirty="0"/>
            <a:t>Key recovery</a:t>
          </a:r>
        </a:p>
      </dgm:t>
    </dgm:pt>
    <dgm:pt modelId="{E64876C3-7615-45A5-8E83-19F5E3002841}" type="parTrans" cxnId="{5D0E533D-C559-4CB0-98C1-8B8B9B100F53}">
      <dgm:prSet/>
      <dgm:spPr/>
    </dgm:pt>
    <dgm:pt modelId="{00FA93FD-0B0A-4C0A-B26A-046B240F037F}" type="sibTrans" cxnId="{5D0E533D-C559-4CB0-98C1-8B8B9B100F53}">
      <dgm:prSet/>
      <dgm:spPr/>
    </dgm:pt>
    <dgm:pt modelId="{7B19CAAD-E78B-43AD-91F3-7A77B27A72E1}">
      <dgm:prSet/>
      <dgm:spPr/>
      <dgm:t>
        <a:bodyPr/>
        <a:lstStyle/>
        <a:p>
          <a:r>
            <a:rPr lang="en-US" dirty="0"/>
            <a:t>Key termination</a:t>
          </a:r>
        </a:p>
      </dgm:t>
    </dgm:pt>
    <dgm:pt modelId="{05221D49-B551-41C5-A785-65DE4FE1D62B}" type="parTrans" cxnId="{F7CA14A3-57C5-4656-AB26-2DB57C7D29AB}">
      <dgm:prSet/>
      <dgm:spPr/>
    </dgm:pt>
    <dgm:pt modelId="{44948C76-3B4F-4332-9C0C-1D0513706BBE}" type="sibTrans" cxnId="{F7CA14A3-57C5-4656-AB26-2DB57C7D29AB}">
      <dgm:prSet/>
      <dgm:spPr/>
    </dgm:pt>
    <dgm:pt modelId="{0B7C9553-F176-435B-AD13-9F8C80CA5160}">
      <dgm:prSet/>
      <dgm:spPr/>
      <dgm:t>
        <a:bodyPr/>
        <a:lstStyle/>
        <a:p>
          <a:r>
            <a:rPr lang="en-US" dirty="0"/>
            <a:t>Key archival</a:t>
          </a:r>
        </a:p>
      </dgm:t>
    </dgm:pt>
    <dgm:pt modelId="{A006F557-84DD-46EA-8244-48215949D918}" type="parTrans" cxnId="{4AFF8881-77D9-42A2-ABF0-3859DDC8C8B0}">
      <dgm:prSet/>
      <dgm:spPr/>
    </dgm:pt>
    <dgm:pt modelId="{E8DA9AC7-6B7B-4616-BA4E-C77E903E1D9D}" type="sibTrans" cxnId="{4AFF8881-77D9-42A2-ABF0-3859DDC8C8B0}">
      <dgm:prSet/>
      <dgm:spPr/>
    </dgm:pt>
    <dgm:pt modelId="{831A1482-DD19-4E16-A208-3AD983268F84}" type="pres">
      <dgm:prSet presAssocID="{D9941698-7041-4E0B-9957-8C309167649B}" presName="diagram" presStyleCnt="0">
        <dgm:presLayoutVars>
          <dgm:dir/>
          <dgm:resizeHandles val="exact"/>
        </dgm:presLayoutVars>
      </dgm:prSet>
      <dgm:spPr/>
      <dgm:t>
        <a:bodyPr/>
        <a:lstStyle/>
        <a:p>
          <a:endParaRPr lang="en-GB"/>
        </a:p>
      </dgm:t>
    </dgm:pt>
    <dgm:pt modelId="{527A1588-993F-48A7-BEFA-112E1984E782}" type="pres">
      <dgm:prSet presAssocID="{C292DC1E-97EA-4A4B-9B26-30C5DC1F7214}" presName="node" presStyleLbl="node1" presStyleIdx="0" presStyleCnt="8">
        <dgm:presLayoutVars>
          <dgm:bulletEnabled val="1"/>
        </dgm:presLayoutVars>
      </dgm:prSet>
      <dgm:spPr/>
      <dgm:t>
        <a:bodyPr/>
        <a:lstStyle/>
        <a:p>
          <a:endParaRPr lang="en-GB"/>
        </a:p>
      </dgm:t>
    </dgm:pt>
    <dgm:pt modelId="{FD135AAE-D24C-45DF-8FE0-FEDF5F916E12}" type="pres">
      <dgm:prSet presAssocID="{3F324E41-0B35-41C5-A371-3CA73C43456E}" presName="sibTrans" presStyleCnt="0"/>
      <dgm:spPr/>
    </dgm:pt>
    <dgm:pt modelId="{22B3DBF0-77E0-4BAE-9309-F5CEFF2F562C}" type="pres">
      <dgm:prSet presAssocID="{E033A609-04EE-4A4B-B6BB-C135BA911896}" presName="node" presStyleLbl="node1" presStyleIdx="1" presStyleCnt="8">
        <dgm:presLayoutVars>
          <dgm:bulletEnabled val="1"/>
        </dgm:presLayoutVars>
      </dgm:prSet>
      <dgm:spPr/>
      <dgm:t>
        <a:bodyPr/>
        <a:lstStyle/>
        <a:p>
          <a:endParaRPr lang="en-GB"/>
        </a:p>
      </dgm:t>
    </dgm:pt>
    <dgm:pt modelId="{DE2D99A1-974A-4795-8182-C32C417B2C9E}" type="pres">
      <dgm:prSet presAssocID="{EEF63CBE-021B-4111-9C54-C7FFBAD56F7D}" presName="sibTrans" presStyleCnt="0"/>
      <dgm:spPr/>
    </dgm:pt>
    <dgm:pt modelId="{CC81DE40-D57D-4532-9175-65A809E346E6}" type="pres">
      <dgm:prSet presAssocID="{C4C46A15-03AF-4BC4-88ED-03C1DBEF5B45}" presName="node" presStyleLbl="node1" presStyleIdx="2" presStyleCnt="8">
        <dgm:presLayoutVars>
          <dgm:bulletEnabled val="1"/>
        </dgm:presLayoutVars>
      </dgm:prSet>
      <dgm:spPr/>
      <dgm:t>
        <a:bodyPr/>
        <a:lstStyle/>
        <a:p>
          <a:endParaRPr lang="en-GB"/>
        </a:p>
      </dgm:t>
    </dgm:pt>
    <dgm:pt modelId="{2F095357-38B4-4984-BC75-A17CABB609C2}" type="pres">
      <dgm:prSet presAssocID="{D26C891C-5099-4F26-9776-783989654447}" presName="sibTrans" presStyleCnt="0"/>
      <dgm:spPr/>
    </dgm:pt>
    <dgm:pt modelId="{56FEE06D-9B7E-43EF-A1F7-CC398F9F7DD5}" type="pres">
      <dgm:prSet presAssocID="{0D75D55B-EA06-4DD8-930D-4B64B632B473}" presName="node" presStyleLbl="node1" presStyleIdx="3" presStyleCnt="8">
        <dgm:presLayoutVars>
          <dgm:bulletEnabled val="1"/>
        </dgm:presLayoutVars>
      </dgm:prSet>
      <dgm:spPr/>
      <dgm:t>
        <a:bodyPr/>
        <a:lstStyle/>
        <a:p>
          <a:endParaRPr lang="en-GB"/>
        </a:p>
      </dgm:t>
    </dgm:pt>
    <dgm:pt modelId="{51328175-4A32-4014-9C38-5E6055AB5DA6}" type="pres">
      <dgm:prSet presAssocID="{466DADED-4CBC-4AB6-BD31-51D08519F730}" presName="sibTrans" presStyleCnt="0"/>
      <dgm:spPr/>
    </dgm:pt>
    <dgm:pt modelId="{9FBC1A3C-57C6-4E40-8B01-6F2D8AAA6BD4}" type="pres">
      <dgm:prSet presAssocID="{E571A1F7-5EDF-4F52-B89C-D97FB191D74E}" presName="node" presStyleLbl="node1" presStyleIdx="4" presStyleCnt="8">
        <dgm:presLayoutVars>
          <dgm:bulletEnabled val="1"/>
        </dgm:presLayoutVars>
      </dgm:prSet>
      <dgm:spPr/>
      <dgm:t>
        <a:bodyPr/>
        <a:lstStyle/>
        <a:p>
          <a:endParaRPr lang="en-GB"/>
        </a:p>
      </dgm:t>
    </dgm:pt>
    <dgm:pt modelId="{851AF7AC-E69B-448E-BB8C-5C724120DFE7}" type="pres">
      <dgm:prSet presAssocID="{5EEA5CF4-3D30-456A-870D-69C64320B64B}" presName="sibTrans" presStyleCnt="0"/>
      <dgm:spPr/>
    </dgm:pt>
    <dgm:pt modelId="{2C9984D0-FC38-4ED5-A85A-A23D9F7BA7E5}" type="pres">
      <dgm:prSet presAssocID="{030E8159-9985-49D4-82B1-B3A2B6B91A22}" presName="node" presStyleLbl="node1" presStyleIdx="5" presStyleCnt="8">
        <dgm:presLayoutVars>
          <dgm:bulletEnabled val="1"/>
        </dgm:presLayoutVars>
      </dgm:prSet>
      <dgm:spPr/>
      <dgm:t>
        <a:bodyPr/>
        <a:lstStyle/>
        <a:p>
          <a:endParaRPr lang="en-GB"/>
        </a:p>
      </dgm:t>
    </dgm:pt>
    <dgm:pt modelId="{69A0F1F9-BCF2-430E-9327-F88730C57E5D}" type="pres">
      <dgm:prSet presAssocID="{00FA93FD-0B0A-4C0A-B26A-046B240F037F}" presName="sibTrans" presStyleCnt="0"/>
      <dgm:spPr/>
    </dgm:pt>
    <dgm:pt modelId="{1E8F880F-BB71-4C65-9E7A-1146EC346EFF}" type="pres">
      <dgm:prSet presAssocID="{7B19CAAD-E78B-43AD-91F3-7A77B27A72E1}" presName="node" presStyleLbl="node1" presStyleIdx="6" presStyleCnt="8">
        <dgm:presLayoutVars>
          <dgm:bulletEnabled val="1"/>
        </dgm:presLayoutVars>
      </dgm:prSet>
      <dgm:spPr/>
      <dgm:t>
        <a:bodyPr/>
        <a:lstStyle/>
        <a:p>
          <a:endParaRPr lang="en-GB"/>
        </a:p>
      </dgm:t>
    </dgm:pt>
    <dgm:pt modelId="{D8FD1DA9-1AFC-417F-BAD2-89D922297212}" type="pres">
      <dgm:prSet presAssocID="{44948C76-3B4F-4332-9C0C-1D0513706BBE}" presName="sibTrans" presStyleCnt="0"/>
      <dgm:spPr/>
    </dgm:pt>
    <dgm:pt modelId="{939C3B2D-26B6-4FD4-BC99-C376F9CC2487}" type="pres">
      <dgm:prSet presAssocID="{0B7C9553-F176-435B-AD13-9F8C80CA5160}" presName="node" presStyleLbl="node1" presStyleIdx="7" presStyleCnt="8">
        <dgm:presLayoutVars>
          <dgm:bulletEnabled val="1"/>
        </dgm:presLayoutVars>
      </dgm:prSet>
      <dgm:spPr/>
      <dgm:t>
        <a:bodyPr/>
        <a:lstStyle/>
        <a:p>
          <a:endParaRPr lang="en-GB"/>
        </a:p>
      </dgm:t>
    </dgm:pt>
  </dgm:ptLst>
  <dgm:cxnLst>
    <dgm:cxn modelId="{BA22912E-2032-429E-827E-FCBE209E1B3F}" type="presOf" srcId="{E033A609-04EE-4A4B-B6BB-C135BA911896}" destId="{22B3DBF0-77E0-4BAE-9309-F5CEFF2F562C}" srcOrd="0" destOrd="0" presId="urn:microsoft.com/office/officeart/2005/8/layout/default#2"/>
    <dgm:cxn modelId="{758CBB36-8169-4784-B2EB-CC619EE3AF95}" type="presOf" srcId="{C4C46A15-03AF-4BC4-88ED-03C1DBEF5B45}" destId="{CC81DE40-D57D-4532-9175-65A809E346E6}" srcOrd="0" destOrd="0" presId="urn:microsoft.com/office/officeart/2005/8/layout/default#2"/>
    <dgm:cxn modelId="{D1E43FA6-D5F4-4BFA-A78F-7A8A3A466096}" type="presOf" srcId="{C292DC1E-97EA-4A4B-9B26-30C5DC1F7214}" destId="{527A1588-993F-48A7-BEFA-112E1984E782}" srcOrd="0" destOrd="0" presId="urn:microsoft.com/office/officeart/2005/8/layout/default#2"/>
    <dgm:cxn modelId="{4AFF8881-77D9-42A2-ABF0-3859DDC8C8B0}" srcId="{D9941698-7041-4E0B-9957-8C309167649B}" destId="{0B7C9553-F176-435B-AD13-9F8C80CA5160}" srcOrd="7" destOrd="0" parTransId="{A006F557-84DD-46EA-8244-48215949D918}" sibTransId="{E8DA9AC7-6B7B-4616-BA4E-C77E903E1D9D}"/>
    <dgm:cxn modelId="{5D0E533D-C559-4CB0-98C1-8B8B9B100F53}" srcId="{D9941698-7041-4E0B-9957-8C309167649B}" destId="{030E8159-9985-49D4-82B1-B3A2B6B91A22}" srcOrd="5" destOrd="0" parTransId="{E64876C3-7615-45A5-8E83-19F5E3002841}" sibTransId="{00FA93FD-0B0A-4C0A-B26A-046B240F037F}"/>
    <dgm:cxn modelId="{B150E0B5-D3A5-4ED4-A994-FFE1E83F8E34}" srcId="{D9941698-7041-4E0B-9957-8C309167649B}" destId="{E033A609-04EE-4A4B-B6BB-C135BA911896}" srcOrd="1" destOrd="0" parTransId="{775124BE-A117-4744-8A49-4F03C8E7C894}" sibTransId="{EEF63CBE-021B-4111-9C54-C7FFBAD56F7D}"/>
    <dgm:cxn modelId="{036224B2-32CF-49E1-968F-641469C68B26}" srcId="{D9941698-7041-4E0B-9957-8C309167649B}" destId="{C4C46A15-03AF-4BC4-88ED-03C1DBEF5B45}" srcOrd="2" destOrd="0" parTransId="{32931261-7C79-4849-83F8-9F02A6BDB73E}" sibTransId="{D26C891C-5099-4F26-9776-783989654447}"/>
    <dgm:cxn modelId="{EA747BA8-EB3B-4DEF-B56F-0ABF7D4D6368}" type="presOf" srcId="{7B19CAAD-E78B-43AD-91F3-7A77B27A72E1}" destId="{1E8F880F-BB71-4C65-9E7A-1146EC346EFF}" srcOrd="0" destOrd="0" presId="urn:microsoft.com/office/officeart/2005/8/layout/default#2"/>
    <dgm:cxn modelId="{FFE79678-C5B0-4BCF-BA15-DB6C77F25A8E}" srcId="{D9941698-7041-4E0B-9957-8C309167649B}" destId="{0D75D55B-EA06-4DD8-930D-4B64B632B473}" srcOrd="3" destOrd="0" parTransId="{7A61018F-2D38-4489-82F8-D2EF412D72B6}" sibTransId="{466DADED-4CBC-4AB6-BD31-51D08519F730}"/>
    <dgm:cxn modelId="{729713A6-5A5D-4B7D-ABC3-ADBA7E44B1AB}" srcId="{D9941698-7041-4E0B-9957-8C309167649B}" destId="{C292DC1E-97EA-4A4B-9B26-30C5DC1F7214}" srcOrd="0" destOrd="0" parTransId="{4217A163-DD7B-4D58-97EB-09566E9FF245}" sibTransId="{3F324E41-0B35-41C5-A371-3CA73C43456E}"/>
    <dgm:cxn modelId="{32FD91BD-88D6-46D5-88D6-4E7D08967A98}" type="presOf" srcId="{0D75D55B-EA06-4DD8-930D-4B64B632B473}" destId="{56FEE06D-9B7E-43EF-A1F7-CC398F9F7DD5}" srcOrd="0" destOrd="0" presId="urn:microsoft.com/office/officeart/2005/8/layout/default#2"/>
    <dgm:cxn modelId="{756F7970-3478-46AF-B2E9-9F55E3CCFCF9}" srcId="{D9941698-7041-4E0B-9957-8C309167649B}" destId="{E571A1F7-5EDF-4F52-B89C-D97FB191D74E}" srcOrd="4" destOrd="0" parTransId="{C3FCC4E5-0DC8-4952-88A8-A4EE62F2CBDB}" sibTransId="{5EEA5CF4-3D30-456A-870D-69C64320B64B}"/>
    <dgm:cxn modelId="{1CCCA73B-607B-44BD-89D2-C87C799212E1}" type="presOf" srcId="{E571A1F7-5EDF-4F52-B89C-D97FB191D74E}" destId="{9FBC1A3C-57C6-4E40-8B01-6F2D8AAA6BD4}" srcOrd="0" destOrd="0" presId="urn:microsoft.com/office/officeart/2005/8/layout/default#2"/>
    <dgm:cxn modelId="{9906DCC1-B0D3-45AC-A291-00D5F76ED914}" type="presOf" srcId="{D9941698-7041-4E0B-9957-8C309167649B}" destId="{831A1482-DD19-4E16-A208-3AD983268F84}" srcOrd="0" destOrd="0" presId="urn:microsoft.com/office/officeart/2005/8/layout/default#2"/>
    <dgm:cxn modelId="{8574400B-3295-4A36-923C-5851FEE0E00B}" type="presOf" srcId="{030E8159-9985-49D4-82B1-B3A2B6B91A22}" destId="{2C9984D0-FC38-4ED5-A85A-A23D9F7BA7E5}" srcOrd="0" destOrd="0" presId="urn:microsoft.com/office/officeart/2005/8/layout/default#2"/>
    <dgm:cxn modelId="{97FE0035-8D24-41C9-9AF4-EA3D5A81F990}" type="presOf" srcId="{0B7C9553-F176-435B-AD13-9F8C80CA5160}" destId="{939C3B2D-26B6-4FD4-BC99-C376F9CC2487}" srcOrd="0" destOrd="0" presId="urn:microsoft.com/office/officeart/2005/8/layout/default#2"/>
    <dgm:cxn modelId="{F7CA14A3-57C5-4656-AB26-2DB57C7D29AB}" srcId="{D9941698-7041-4E0B-9957-8C309167649B}" destId="{7B19CAAD-E78B-43AD-91F3-7A77B27A72E1}" srcOrd="6" destOrd="0" parTransId="{05221D49-B551-41C5-A785-65DE4FE1D62B}" sibTransId="{44948C76-3B4F-4332-9C0C-1D0513706BBE}"/>
    <dgm:cxn modelId="{9CEDFC98-CEA0-41B6-9E61-9FB6F9A2A2AA}" type="presParOf" srcId="{831A1482-DD19-4E16-A208-3AD983268F84}" destId="{527A1588-993F-48A7-BEFA-112E1984E782}" srcOrd="0" destOrd="0" presId="urn:microsoft.com/office/officeart/2005/8/layout/default#2"/>
    <dgm:cxn modelId="{5CF8700A-ED18-4747-B507-BE0C5F0702B2}" type="presParOf" srcId="{831A1482-DD19-4E16-A208-3AD983268F84}" destId="{FD135AAE-D24C-45DF-8FE0-FEDF5F916E12}" srcOrd="1" destOrd="0" presId="urn:microsoft.com/office/officeart/2005/8/layout/default#2"/>
    <dgm:cxn modelId="{33C72E96-F4B0-4E7F-B1BE-9CA065693252}" type="presParOf" srcId="{831A1482-DD19-4E16-A208-3AD983268F84}" destId="{22B3DBF0-77E0-4BAE-9309-F5CEFF2F562C}" srcOrd="2" destOrd="0" presId="urn:microsoft.com/office/officeart/2005/8/layout/default#2"/>
    <dgm:cxn modelId="{03591502-4FE0-487D-9790-A7D1B0D5FAA5}" type="presParOf" srcId="{831A1482-DD19-4E16-A208-3AD983268F84}" destId="{DE2D99A1-974A-4795-8182-C32C417B2C9E}" srcOrd="3" destOrd="0" presId="urn:microsoft.com/office/officeart/2005/8/layout/default#2"/>
    <dgm:cxn modelId="{05864020-66D8-40BB-8EA5-5C30E1DBE134}" type="presParOf" srcId="{831A1482-DD19-4E16-A208-3AD983268F84}" destId="{CC81DE40-D57D-4532-9175-65A809E346E6}" srcOrd="4" destOrd="0" presId="urn:microsoft.com/office/officeart/2005/8/layout/default#2"/>
    <dgm:cxn modelId="{654814CB-DED0-4752-AF87-E9214FCD41BA}" type="presParOf" srcId="{831A1482-DD19-4E16-A208-3AD983268F84}" destId="{2F095357-38B4-4984-BC75-A17CABB609C2}" srcOrd="5" destOrd="0" presId="urn:microsoft.com/office/officeart/2005/8/layout/default#2"/>
    <dgm:cxn modelId="{6EA8401B-AD0D-42E0-872D-1F145C8EC95E}" type="presParOf" srcId="{831A1482-DD19-4E16-A208-3AD983268F84}" destId="{56FEE06D-9B7E-43EF-A1F7-CC398F9F7DD5}" srcOrd="6" destOrd="0" presId="urn:microsoft.com/office/officeart/2005/8/layout/default#2"/>
    <dgm:cxn modelId="{44650D65-9C0B-4EDC-98BF-5805B0ECBF46}" type="presParOf" srcId="{831A1482-DD19-4E16-A208-3AD983268F84}" destId="{51328175-4A32-4014-9C38-5E6055AB5DA6}" srcOrd="7" destOrd="0" presId="urn:microsoft.com/office/officeart/2005/8/layout/default#2"/>
    <dgm:cxn modelId="{0CD24C14-2140-4A15-A97A-C8FD623B4074}" type="presParOf" srcId="{831A1482-DD19-4E16-A208-3AD983268F84}" destId="{9FBC1A3C-57C6-4E40-8B01-6F2D8AAA6BD4}" srcOrd="8" destOrd="0" presId="urn:microsoft.com/office/officeart/2005/8/layout/default#2"/>
    <dgm:cxn modelId="{8B94EACA-200B-4CA9-AF56-E306AEFD1B36}" type="presParOf" srcId="{831A1482-DD19-4E16-A208-3AD983268F84}" destId="{851AF7AC-E69B-448E-BB8C-5C724120DFE7}" srcOrd="9" destOrd="0" presId="urn:microsoft.com/office/officeart/2005/8/layout/default#2"/>
    <dgm:cxn modelId="{85BC51FC-F716-43BB-912B-819CD3B4E9E8}" type="presParOf" srcId="{831A1482-DD19-4E16-A208-3AD983268F84}" destId="{2C9984D0-FC38-4ED5-A85A-A23D9F7BA7E5}" srcOrd="10" destOrd="0" presId="urn:microsoft.com/office/officeart/2005/8/layout/default#2"/>
    <dgm:cxn modelId="{CDFE2561-FF73-49BD-B69C-266E70A74C25}" type="presParOf" srcId="{831A1482-DD19-4E16-A208-3AD983268F84}" destId="{69A0F1F9-BCF2-430E-9327-F88730C57E5D}" srcOrd="11" destOrd="0" presId="urn:microsoft.com/office/officeart/2005/8/layout/default#2"/>
    <dgm:cxn modelId="{0AED5192-34CE-460E-B706-BBAFA4266709}" type="presParOf" srcId="{831A1482-DD19-4E16-A208-3AD983268F84}" destId="{1E8F880F-BB71-4C65-9E7A-1146EC346EFF}" srcOrd="12" destOrd="0" presId="urn:microsoft.com/office/officeart/2005/8/layout/default#2"/>
    <dgm:cxn modelId="{611C596A-04E6-4A49-84F8-0205C65ED53F}" type="presParOf" srcId="{831A1482-DD19-4E16-A208-3AD983268F84}" destId="{D8FD1DA9-1AFC-417F-BAD2-89D922297212}" srcOrd="13" destOrd="0" presId="urn:microsoft.com/office/officeart/2005/8/layout/default#2"/>
    <dgm:cxn modelId="{9481A737-A941-4B6F-AE66-80205606EBF0}" type="presParOf" srcId="{831A1482-DD19-4E16-A208-3AD983268F84}" destId="{939C3B2D-26B6-4FD4-BC99-C376F9CC2487}" srcOrd="14"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ECB9F1-76A6-4F43-A77E-809CDD5E14E2}"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D60BE5E7-6C76-4A74-A6E0-05E7AB0F6904}">
      <dgm:prSet phldrT="[Text]"/>
      <dgm:spPr/>
      <dgm:t>
        <a:bodyPr/>
        <a:lstStyle/>
        <a:p>
          <a:r>
            <a:rPr lang="en-US" dirty="0"/>
            <a:t>Policy authority</a:t>
          </a:r>
        </a:p>
      </dgm:t>
    </dgm:pt>
    <dgm:pt modelId="{4CB9ED1A-05F6-4C38-AEF7-7E8FED8385FF}" type="parTrans" cxnId="{3EF7F5CC-F7C6-435F-8A3D-294030895611}">
      <dgm:prSet/>
      <dgm:spPr/>
      <dgm:t>
        <a:bodyPr/>
        <a:lstStyle/>
        <a:p>
          <a:endParaRPr lang="en-US"/>
        </a:p>
      </dgm:t>
    </dgm:pt>
    <dgm:pt modelId="{7250A2D1-0205-4132-8C89-E42A6DB1086C}" type="sibTrans" cxnId="{3EF7F5CC-F7C6-435F-8A3D-294030895611}">
      <dgm:prSet/>
      <dgm:spPr/>
      <dgm:t>
        <a:bodyPr/>
        <a:lstStyle/>
        <a:p>
          <a:endParaRPr lang="en-US"/>
        </a:p>
      </dgm:t>
    </dgm:pt>
    <dgm:pt modelId="{7E14BBC6-CCE6-4513-968B-4F4B9EAC2617}">
      <dgm:prSet phldrT="[Text]"/>
      <dgm:spPr/>
      <dgm:t>
        <a:bodyPr/>
        <a:lstStyle/>
        <a:p>
          <a:r>
            <a:rPr lang="en-US" dirty="0"/>
            <a:t>Certificate manufacturer</a:t>
          </a:r>
        </a:p>
      </dgm:t>
    </dgm:pt>
    <dgm:pt modelId="{CCC6BA3C-51B7-4EAC-BD27-83EEE118F1ED}" type="parTrans" cxnId="{64778E89-E001-48B0-B8B9-042703D7BB56}">
      <dgm:prSet/>
      <dgm:spPr/>
      <dgm:t>
        <a:bodyPr/>
        <a:lstStyle/>
        <a:p>
          <a:endParaRPr lang="en-US"/>
        </a:p>
      </dgm:t>
    </dgm:pt>
    <dgm:pt modelId="{1E8968CC-556A-4C9A-8C29-BC753EC50767}" type="sibTrans" cxnId="{64778E89-E001-48B0-B8B9-042703D7BB56}">
      <dgm:prSet/>
      <dgm:spPr/>
      <dgm:t>
        <a:bodyPr/>
        <a:lstStyle/>
        <a:p>
          <a:endParaRPr lang="en-US"/>
        </a:p>
      </dgm:t>
    </dgm:pt>
    <dgm:pt modelId="{18CBD123-F3A4-4716-9CB3-A10FA0B8E289}">
      <dgm:prSet phldrT="[Text]"/>
      <dgm:spPr/>
      <dgm:t>
        <a:bodyPr/>
        <a:lstStyle/>
        <a:p>
          <a:r>
            <a:rPr lang="en-US" dirty="0"/>
            <a:t>Certificate issuer</a:t>
          </a:r>
        </a:p>
      </dgm:t>
    </dgm:pt>
    <dgm:pt modelId="{09A952FB-A84B-4ECE-9B28-F92193F43E39}" type="parTrans" cxnId="{A69AC8BC-A976-4C11-A070-567209B5B751}">
      <dgm:prSet/>
      <dgm:spPr/>
      <dgm:t>
        <a:bodyPr/>
        <a:lstStyle/>
        <a:p>
          <a:endParaRPr lang="en-US"/>
        </a:p>
      </dgm:t>
    </dgm:pt>
    <dgm:pt modelId="{FF77AB01-D73C-4148-88EE-F8B0BBF87205}" type="sibTrans" cxnId="{A69AC8BC-A976-4C11-A070-567209B5B751}">
      <dgm:prSet/>
      <dgm:spPr/>
      <dgm:t>
        <a:bodyPr/>
        <a:lstStyle/>
        <a:p>
          <a:endParaRPr lang="en-US"/>
        </a:p>
      </dgm:t>
    </dgm:pt>
    <dgm:pt modelId="{CD7304B0-72D3-4DF8-9B4B-C6973BC5A78D}">
      <dgm:prSet phldrT="[Text]"/>
      <dgm:spPr/>
      <dgm:t>
        <a:bodyPr/>
        <a:lstStyle/>
        <a:p>
          <a:r>
            <a:rPr lang="en-US" dirty="0"/>
            <a:t>Revocation manufacturer</a:t>
          </a:r>
        </a:p>
      </dgm:t>
    </dgm:pt>
    <dgm:pt modelId="{B5C18FF8-AAF9-448F-B29E-DE776A6A5272}" type="parTrans" cxnId="{4FC44348-5635-454F-BE5B-86F5F1360251}">
      <dgm:prSet/>
      <dgm:spPr/>
      <dgm:t>
        <a:bodyPr/>
        <a:lstStyle/>
        <a:p>
          <a:endParaRPr lang="en-US"/>
        </a:p>
      </dgm:t>
    </dgm:pt>
    <dgm:pt modelId="{D2D91807-A27E-4B3D-B881-01A03B8E5D96}" type="sibTrans" cxnId="{4FC44348-5635-454F-BE5B-86F5F1360251}">
      <dgm:prSet/>
      <dgm:spPr/>
      <dgm:t>
        <a:bodyPr/>
        <a:lstStyle/>
        <a:p>
          <a:endParaRPr lang="en-US"/>
        </a:p>
      </dgm:t>
    </dgm:pt>
    <dgm:pt modelId="{DFE33964-03F8-4082-AE9C-C2C37E315957}">
      <dgm:prSet phldrT="[Text]"/>
      <dgm:spPr/>
      <dgm:t>
        <a:bodyPr/>
        <a:lstStyle/>
        <a:p>
          <a:r>
            <a:rPr lang="en-US" dirty="0"/>
            <a:t>Registration authority</a:t>
          </a:r>
        </a:p>
      </dgm:t>
    </dgm:pt>
    <dgm:pt modelId="{B1411F80-D1BB-4C28-A0C8-558C9AC051A1}" type="parTrans" cxnId="{63B9B452-585F-46FF-9F29-990671AA1489}">
      <dgm:prSet/>
      <dgm:spPr/>
      <dgm:t>
        <a:bodyPr/>
        <a:lstStyle/>
        <a:p>
          <a:endParaRPr lang="en-US"/>
        </a:p>
      </dgm:t>
    </dgm:pt>
    <dgm:pt modelId="{79319669-5C50-49F9-9850-198E4D786B51}" type="sibTrans" cxnId="{63B9B452-585F-46FF-9F29-990671AA1489}">
      <dgm:prSet/>
      <dgm:spPr/>
      <dgm:t>
        <a:bodyPr/>
        <a:lstStyle/>
        <a:p>
          <a:endParaRPr lang="en-US"/>
        </a:p>
      </dgm:t>
    </dgm:pt>
    <dgm:pt modelId="{9C4E92B6-92D7-4C27-B42C-A8F3573508BE}">
      <dgm:prSet/>
      <dgm:spPr/>
      <dgm:t>
        <a:bodyPr/>
        <a:lstStyle/>
        <a:p>
          <a:r>
            <a:rPr lang="en-US" dirty="0"/>
            <a:t>Authentication service</a:t>
          </a:r>
        </a:p>
      </dgm:t>
    </dgm:pt>
    <dgm:pt modelId="{F7A92E9D-093F-427E-982F-3F74E42499B9}" type="parTrans" cxnId="{422AA5FF-75AF-4A34-BFE9-00702F3F5128}">
      <dgm:prSet/>
      <dgm:spPr/>
      <dgm:t>
        <a:bodyPr/>
        <a:lstStyle/>
        <a:p>
          <a:endParaRPr lang="en-US"/>
        </a:p>
      </dgm:t>
    </dgm:pt>
    <dgm:pt modelId="{73099070-A5D2-4F11-A4C6-6DBA8DF13398}" type="sibTrans" cxnId="{422AA5FF-75AF-4A34-BFE9-00702F3F5128}">
      <dgm:prSet/>
      <dgm:spPr/>
      <dgm:t>
        <a:bodyPr/>
        <a:lstStyle/>
        <a:p>
          <a:endParaRPr lang="en-US"/>
        </a:p>
      </dgm:t>
    </dgm:pt>
    <dgm:pt modelId="{2A3C42EA-9BE2-4828-8FA7-99178B97E88E}">
      <dgm:prSet/>
      <dgm:spPr/>
      <dgm:t>
        <a:bodyPr/>
        <a:lstStyle/>
        <a:p>
          <a:r>
            <a:rPr lang="en-US" dirty="0"/>
            <a:t>Repository</a:t>
          </a:r>
        </a:p>
      </dgm:t>
    </dgm:pt>
    <dgm:pt modelId="{921CFD97-30B2-4755-855B-3C789C3FCA01}" type="parTrans" cxnId="{09ED70FD-352A-499A-8CBD-BE24A1DDBE52}">
      <dgm:prSet/>
      <dgm:spPr/>
      <dgm:t>
        <a:bodyPr/>
        <a:lstStyle/>
        <a:p>
          <a:endParaRPr lang="en-US"/>
        </a:p>
      </dgm:t>
    </dgm:pt>
    <dgm:pt modelId="{C616E255-CAD5-4754-90B0-BF24AFC5F6DD}" type="sibTrans" cxnId="{09ED70FD-352A-499A-8CBD-BE24A1DDBE52}">
      <dgm:prSet/>
      <dgm:spPr/>
      <dgm:t>
        <a:bodyPr/>
        <a:lstStyle/>
        <a:p>
          <a:endParaRPr lang="en-US"/>
        </a:p>
      </dgm:t>
    </dgm:pt>
    <dgm:pt modelId="{C6487BA9-D6DB-4286-A014-3524AE2059F0}" type="pres">
      <dgm:prSet presAssocID="{37ECB9F1-76A6-4F43-A77E-809CDD5E14E2}" presName="diagram" presStyleCnt="0">
        <dgm:presLayoutVars>
          <dgm:dir/>
          <dgm:resizeHandles val="exact"/>
        </dgm:presLayoutVars>
      </dgm:prSet>
      <dgm:spPr/>
      <dgm:t>
        <a:bodyPr/>
        <a:lstStyle/>
        <a:p>
          <a:endParaRPr lang="en-GB"/>
        </a:p>
      </dgm:t>
    </dgm:pt>
    <dgm:pt modelId="{06A2EF18-0B2A-4A37-BBC5-7E68CD50F844}" type="pres">
      <dgm:prSet presAssocID="{D60BE5E7-6C76-4A74-A6E0-05E7AB0F6904}" presName="node" presStyleLbl="node1" presStyleIdx="0" presStyleCnt="7">
        <dgm:presLayoutVars>
          <dgm:bulletEnabled val="1"/>
        </dgm:presLayoutVars>
      </dgm:prSet>
      <dgm:spPr/>
      <dgm:t>
        <a:bodyPr/>
        <a:lstStyle/>
        <a:p>
          <a:endParaRPr lang="en-GB"/>
        </a:p>
      </dgm:t>
    </dgm:pt>
    <dgm:pt modelId="{F4ED0588-1555-4A77-900A-B8F27226FF53}" type="pres">
      <dgm:prSet presAssocID="{7250A2D1-0205-4132-8C89-E42A6DB1086C}" presName="sibTrans" presStyleCnt="0"/>
      <dgm:spPr/>
    </dgm:pt>
    <dgm:pt modelId="{4EFD4302-1E87-43B3-9FB1-BDF574ACC8E2}" type="pres">
      <dgm:prSet presAssocID="{7E14BBC6-CCE6-4513-968B-4F4B9EAC2617}" presName="node" presStyleLbl="node1" presStyleIdx="1" presStyleCnt="7">
        <dgm:presLayoutVars>
          <dgm:bulletEnabled val="1"/>
        </dgm:presLayoutVars>
      </dgm:prSet>
      <dgm:spPr/>
      <dgm:t>
        <a:bodyPr/>
        <a:lstStyle/>
        <a:p>
          <a:endParaRPr lang="en-GB"/>
        </a:p>
      </dgm:t>
    </dgm:pt>
    <dgm:pt modelId="{C1671EDA-CDAC-47B8-8809-331B3024D845}" type="pres">
      <dgm:prSet presAssocID="{1E8968CC-556A-4C9A-8C29-BC753EC50767}" presName="sibTrans" presStyleCnt="0"/>
      <dgm:spPr/>
    </dgm:pt>
    <dgm:pt modelId="{8B1E8DE1-02C9-4B1C-AA06-6DBEBCA9CD21}" type="pres">
      <dgm:prSet presAssocID="{18CBD123-F3A4-4716-9CB3-A10FA0B8E289}" presName="node" presStyleLbl="node1" presStyleIdx="2" presStyleCnt="7">
        <dgm:presLayoutVars>
          <dgm:bulletEnabled val="1"/>
        </dgm:presLayoutVars>
      </dgm:prSet>
      <dgm:spPr/>
      <dgm:t>
        <a:bodyPr/>
        <a:lstStyle/>
        <a:p>
          <a:endParaRPr lang="en-GB"/>
        </a:p>
      </dgm:t>
    </dgm:pt>
    <dgm:pt modelId="{E3AF5691-706F-467D-93F6-CE36104FEEA8}" type="pres">
      <dgm:prSet presAssocID="{FF77AB01-D73C-4148-88EE-F8B0BBF87205}" presName="sibTrans" presStyleCnt="0"/>
      <dgm:spPr/>
    </dgm:pt>
    <dgm:pt modelId="{3173E95A-D699-41AD-9CCB-6EC0A4E0B775}" type="pres">
      <dgm:prSet presAssocID="{CD7304B0-72D3-4DF8-9B4B-C6973BC5A78D}" presName="node" presStyleLbl="node1" presStyleIdx="3" presStyleCnt="7">
        <dgm:presLayoutVars>
          <dgm:bulletEnabled val="1"/>
        </dgm:presLayoutVars>
      </dgm:prSet>
      <dgm:spPr/>
      <dgm:t>
        <a:bodyPr/>
        <a:lstStyle/>
        <a:p>
          <a:endParaRPr lang="en-GB"/>
        </a:p>
      </dgm:t>
    </dgm:pt>
    <dgm:pt modelId="{5DFE2688-D815-434B-BEC7-02299E84E173}" type="pres">
      <dgm:prSet presAssocID="{D2D91807-A27E-4B3D-B881-01A03B8E5D96}" presName="sibTrans" presStyleCnt="0"/>
      <dgm:spPr/>
    </dgm:pt>
    <dgm:pt modelId="{01DB81E6-19E7-4D9D-B6B2-B821848CC254}" type="pres">
      <dgm:prSet presAssocID="{DFE33964-03F8-4082-AE9C-C2C37E315957}" presName="node" presStyleLbl="node1" presStyleIdx="4" presStyleCnt="7">
        <dgm:presLayoutVars>
          <dgm:bulletEnabled val="1"/>
        </dgm:presLayoutVars>
      </dgm:prSet>
      <dgm:spPr/>
      <dgm:t>
        <a:bodyPr/>
        <a:lstStyle/>
        <a:p>
          <a:endParaRPr lang="en-GB"/>
        </a:p>
      </dgm:t>
    </dgm:pt>
    <dgm:pt modelId="{6E563EBB-701D-4D22-A45A-E401F094F053}" type="pres">
      <dgm:prSet presAssocID="{79319669-5C50-49F9-9850-198E4D786B51}" presName="sibTrans" presStyleCnt="0"/>
      <dgm:spPr/>
    </dgm:pt>
    <dgm:pt modelId="{5AB4B2ED-032A-4EF1-AC5B-7C0B5729BC9B}" type="pres">
      <dgm:prSet presAssocID="{9C4E92B6-92D7-4C27-B42C-A8F3573508BE}" presName="node" presStyleLbl="node1" presStyleIdx="5" presStyleCnt="7">
        <dgm:presLayoutVars>
          <dgm:bulletEnabled val="1"/>
        </dgm:presLayoutVars>
      </dgm:prSet>
      <dgm:spPr/>
      <dgm:t>
        <a:bodyPr/>
        <a:lstStyle/>
        <a:p>
          <a:endParaRPr lang="en-GB"/>
        </a:p>
      </dgm:t>
    </dgm:pt>
    <dgm:pt modelId="{D9646094-3551-4EDD-BC5D-1E533D33BF28}" type="pres">
      <dgm:prSet presAssocID="{73099070-A5D2-4F11-A4C6-6DBA8DF13398}" presName="sibTrans" presStyleCnt="0"/>
      <dgm:spPr/>
    </dgm:pt>
    <dgm:pt modelId="{36E6A0DB-14E2-41C7-A5D5-F84741470EF8}" type="pres">
      <dgm:prSet presAssocID="{2A3C42EA-9BE2-4828-8FA7-99178B97E88E}" presName="node" presStyleLbl="node1" presStyleIdx="6" presStyleCnt="7">
        <dgm:presLayoutVars>
          <dgm:bulletEnabled val="1"/>
        </dgm:presLayoutVars>
      </dgm:prSet>
      <dgm:spPr/>
      <dgm:t>
        <a:bodyPr/>
        <a:lstStyle/>
        <a:p>
          <a:endParaRPr lang="en-GB"/>
        </a:p>
      </dgm:t>
    </dgm:pt>
  </dgm:ptLst>
  <dgm:cxnLst>
    <dgm:cxn modelId="{76C358F1-AA84-468A-836F-63370B90FADC}" type="presOf" srcId="{DFE33964-03F8-4082-AE9C-C2C37E315957}" destId="{01DB81E6-19E7-4D9D-B6B2-B821848CC254}" srcOrd="0" destOrd="0" presId="urn:microsoft.com/office/officeart/2005/8/layout/default#3"/>
    <dgm:cxn modelId="{2403CFAC-CD79-4BF0-81BE-EB809D213879}" type="presOf" srcId="{18CBD123-F3A4-4716-9CB3-A10FA0B8E289}" destId="{8B1E8DE1-02C9-4B1C-AA06-6DBEBCA9CD21}" srcOrd="0" destOrd="0" presId="urn:microsoft.com/office/officeart/2005/8/layout/default#3"/>
    <dgm:cxn modelId="{09ED70FD-352A-499A-8CBD-BE24A1DDBE52}" srcId="{37ECB9F1-76A6-4F43-A77E-809CDD5E14E2}" destId="{2A3C42EA-9BE2-4828-8FA7-99178B97E88E}" srcOrd="6" destOrd="0" parTransId="{921CFD97-30B2-4755-855B-3C789C3FCA01}" sibTransId="{C616E255-CAD5-4754-90B0-BF24AFC5F6DD}"/>
    <dgm:cxn modelId="{4B1B0147-266E-4A00-BE26-CC5734CC1FC5}" type="presOf" srcId="{7E14BBC6-CCE6-4513-968B-4F4B9EAC2617}" destId="{4EFD4302-1E87-43B3-9FB1-BDF574ACC8E2}" srcOrd="0" destOrd="0" presId="urn:microsoft.com/office/officeart/2005/8/layout/default#3"/>
    <dgm:cxn modelId="{8A203440-AF4E-4B63-A7EB-6304A6E3CDE9}" type="presOf" srcId="{D60BE5E7-6C76-4A74-A6E0-05E7AB0F6904}" destId="{06A2EF18-0B2A-4A37-BBC5-7E68CD50F844}" srcOrd="0" destOrd="0" presId="urn:microsoft.com/office/officeart/2005/8/layout/default#3"/>
    <dgm:cxn modelId="{D936A515-B5F4-4B33-8541-28981C4ACAE7}" type="presOf" srcId="{37ECB9F1-76A6-4F43-A77E-809CDD5E14E2}" destId="{C6487BA9-D6DB-4286-A014-3524AE2059F0}" srcOrd="0" destOrd="0" presId="urn:microsoft.com/office/officeart/2005/8/layout/default#3"/>
    <dgm:cxn modelId="{64778E89-E001-48B0-B8B9-042703D7BB56}" srcId="{37ECB9F1-76A6-4F43-A77E-809CDD5E14E2}" destId="{7E14BBC6-CCE6-4513-968B-4F4B9EAC2617}" srcOrd="1" destOrd="0" parTransId="{CCC6BA3C-51B7-4EAC-BD27-83EEE118F1ED}" sibTransId="{1E8968CC-556A-4C9A-8C29-BC753EC50767}"/>
    <dgm:cxn modelId="{3EF7F5CC-F7C6-435F-8A3D-294030895611}" srcId="{37ECB9F1-76A6-4F43-A77E-809CDD5E14E2}" destId="{D60BE5E7-6C76-4A74-A6E0-05E7AB0F6904}" srcOrd="0" destOrd="0" parTransId="{4CB9ED1A-05F6-4C38-AEF7-7E8FED8385FF}" sibTransId="{7250A2D1-0205-4132-8C89-E42A6DB1086C}"/>
    <dgm:cxn modelId="{652ED0D5-A2B0-4ABC-9791-0580491F2CE9}" type="presOf" srcId="{2A3C42EA-9BE2-4828-8FA7-99178B97E88E}" destId="{36E6A0DB-14E2-41C7-A5D5-F84741470EF8}" srcOrd="0" destOrd="0" presId="urn:microsoft.com/office/officeart/2005/8/layout/default#3"/>
    <dgm:cxn modelId="{422AA5FF-75AF-4A34-BFE9-00702F3F5128}" srcId="{37ECB9F1-76A6-4F43-A77E-809CDD5E14E2}" destId="{9C4E92B6-92D7-4C27-B42C-A8F3573508BE}" srcOrd="5" destOrd="0" parTransId="{F7A92E9D-093F-427E-982F-3F74E42499B9}" sibTransId="{73099070-A5D2-4F11-A4C6-6DBA8DF13398}"/>
    <dgm:cxn modelId="{A69AC8BC-A976-4C11-A070-567209B5B751}" srcId="{37ECB9F1-76A6-4F43-A77E-809CDD5E14E2}" destId="{18CBD123-F3A4-4716-9CB3-A10FA0B8E289}" srcOrd="2" destOrd="0" parTransId="{09A952FB-A84B-4ECE-9B28-F92193F43E39}" sibTransId="{FF77AB01-D73C-4148-88EE-F8B0BBF87205}"/>
    <dgm:cxn modelId="{63B9B452-585F-46FF-9F29-990671AA1489}" srcId="{37ECB9F1-76A6-4F43-A77E-809CDD5E14E2}" destId="{DFE33964-03F8-4082-AE9C-C2C37E315957}" srcOrd="4" destOrd="0" parTransId="{B1411F80-D1BB-4C28-A0C8-558C9AC051A1}" sibTransId="{79319669-5C50-49F9-9850-198E4D786B51}"/>
    <dgm:cxn modelId="{372E4D64-3595-4B04-AB8B-E31D3BB60EB7}" type="presOf" srcId="{CD7304B0-72D3-4DF8-9B4B-C6973BC5A78D}" destId="{3173E95A-D699-41AD-9CCB-6EC0A4E0B775}" srcOrd="0" destOrd="0" presId="urn:microsoft.com/office/officeart/2005/8/layout/default#3"/>
    <dgm:cxn modelId="{21281257-6B41-4BD6-9A61-973F564EA66F}" type="presOf" srcId="{9C4E92B6-92D7-4C27-B42C-A8F3573508BE}" destId="{5AB4B2ED-032A-4EF1-AC5B-7C0B5729BC9B}" srcOrd="0" destOrd="0" presId="urn:microsoft.com/office/officeart/2005/8/layout/default#3"/>
    <dgm:cxn modelId="{4FC44348-5635-454F-BE5B-86F5F1360251}" srcId="{37ECB9F1-76A6-4F43-A77E-809CDD5E14E2}" destId="{CD7304B0-72D3-4DF8-9B4B-C6973BC5A78D}" srcOrd="3" destOrd="0" parTransId="{B5C18FF8-AAF9-448F-B29E-DE776A6A5272}" sibTransId="{D2D91807-A27E-4B3D-B881-01A03B8E5D96}"/>
    <dgm:cxn modelId="{B3EBFA77-CB2F-4933-98F8-03A6BC586C73}" type="presParOf" srcId="{C6487BA9-D6DB-4286-A014-3524AE2059F0}" destId="{06A2EF18-0B2A-4A37-BBC5-7E68CD50F844}" srcOrd="0" destOrd="0" presId="urn:microsoft.com/office/officeart/2005/8/layout/default#3"/>
    <dgm:cxn modelId="{9519C4BA-BC0B-49F9-A8BD-ACCD5F7252D7}" type="presParOf" srcId="{C6487BA9-D6DB-4286-A014-3524AE2059F0}" destId="{F4ED0588-1555-4A77-900A-B8F27226FF53}" srcOrd="1" destOrd="0" presId="urn:microsoft.com/office/officeart/2005/8/layout/default#3"/>
    <dgm:cxn modelId="{6D14A8B4-86DB-4A50-B8DB-D8B5A6C4C0F4}" type="presParOf" srcId="{C6487BA9-D6DB-4286-A014-3524AE2059F0}" destId="{4EFD4302-1E87-43B3-9FB1-BDF574ACC8E2}" srcOrd="2" destOrd="0" presId="urn:microsoft.com/office/officeart/2005/8/layout/default#3"/>
    <dgm:cxn modelId="{2BEDAE2E-5162-4DDD-BDFB-129C3630C4AB}" type="presParOf" srcId="{C6487BA9-D6DB-4286-A014-3524AE2059F0}" destId="{C1671EDA-CDAC-47B8-8809-331B3024D845}" srcOrd="3" destOrd="0" presId="urn:microsoft.com/office/officeart/2005/8/layout/default#3"/>
    <dgm:cxn modelId="{F7EAC7D4-8214-4676-A85E-7E8F49D6AA88}" type="presParOf" srcId="{C6487BA9-D6DB-4286-A014-3524AE2059F0}" destId="{8B1E8DE1-02C9-4B1C-AA06-6DBEBCA9CD21}" srcOrd="4" destOrd="0" presId="urn:microsoft.com/office/officeart/2005/8/layout/default#3"/>
    <dgm:cxn modelId="{51075AAD-00B9-43FA-933A-F9B3F0BD3CD3}" type="presParOf" srcId="{C6487BA9-D6DB-4286-A014-3524AE2059F0}" destId="{E3AF5691-706F-467D-93F6-CE36104FEEA8}" srcOrd="5" destOrd="0" presId="urn:microsoft.com/office/officeart/2005/8/layout/default#3"/>
    <dgm:cxn modelId="{BC260FE3-324A-45C5-B951-9A226BDBAA22}" type="presParOf" srcId="{C6487BA9-D6DB-4286-A014-3524AE2059F0}" destId="{3173E95A-D699-41AD-9CCB-6EC0A4E0B775}" srcOrd="6" destOrd="0" presId="urn:microsoft.com/office/officeart/2005/8/layout/default#3"/>
    <dgm:cxn modelId="{CFD2519C-1E3A-4E99-B235-1223CE4894F4}" type="presParOf" srcId="{C6487BA9-D6DB-4286-A014-3524AE2059F0}" destId="{5DFE2688-D815-434B-BEC7-02299E84E173}" srcOrd="7" destOrd="0" presId="urn:microsoft.com/office/officeart/2005/8/layout/default#3"/>
    <dgm:cxn modelId="{5F7F5A3B-73D2-4616-B2B6-FE53E5E1F31D}" type="presParOf" srcId="{C6487BA9-D6DB-4286-A014-3524AE2059F0}" destId="{01DB81E6-19E7-4D9D-B6B2-B821848CC254}" srcOrd="8" destOrd="0" presId="urn:microsoft.com/office/officeart/2005/8/layout/default#3"/>
    <dgm:cxn modelId="{1AB1459C-C255-459A-82CD-B34770ECDA66}" type="presParOf" srcId="{C6487BA9-D6DB-4286-A014-3524AE2059F0}" destId="{6E563EBB-701D-4D22-A45A-E401F094F053}" srcOrd="9" destOrd="0" presId="urn:microsoft.com/office/officeart/2005/8/layout/default#3"/>
    <dgm:cxn modelId="{CB8156D5-4AE7-4FD6-B6AB-AABC6133351D}" type="presParOf" srcId="{C6487BA9-D6DB-4286-A014-3524AE2059F0}" destId="{5AB4B2ED-032A-4EF1-AC5B-7C0B5729BC9B}" srcOrd="10" destOrd="0" presId="urn:microsoft.com/office/officeart/2005/8/layout/default#3"/>
    <dgm:cxn modelId="{FFB42BF5-DC5B-4DD1-885B-A1D1033A7F60}" type="presParOf" srcId="{C6487BA9-D6DB-4286-A014-3524AE2059F0}" destId="{D9646094-3551-4EDD-BC5D-1E533D33BF28}" srcOrd="11" destOrd="0" presId="urn:microsoft.com/office/officeart/2005/8/layout/default#3"/>
    <dgm:cxn modelId="{7C703E5F-9374-49FC-AABF-9B6924F6B344}" type="presParOf" srcId="{C6487BA9-D6DB-4286-A014-3524AE2059F0}" destId="{36E6A0DB-14E2-41C7-A5D5-F84741470EF8}" srcOrd="12"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1FF86-8086-4F0F-935E-3BA9442F7247}">
      <dsp:nvSpPr>
        <dsp:cNvPr id="0" name=""/>
        <dsp:cNvSpPr/>
      </dsp:nvSpPr>
      <dsp:spPr>
        <a:xfrm>
          <a:off x="434424" y="2037"/>
          <a:ext cx="2322062" cy="1393237"/>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Certificate authority</a:t>
          </a:r>
        </a:p>
      </dsp:txBody>
      <dsp:txXfrm>
        <a:off x="434424" y="2037"/>
        <a:ext cx="2322062" cy="1393237"/>
      </dsp:txXfrm>
    </dsp:sp>
    <dsp:sp modelId="{12A4E718-0E52-4C52-A11E-30C1BCF8026F}">
      <dsp:nvSpPr>
        <dsp:cNvPr id="0" name=""/>
        <dsp:cNvSpPr/>
      </dsp:nvSpPr>
      <dsp:spPr>
        <a:xfrm>
          <a:off x="2988693" y="2037"/>
          <a:ext cx="2322062" cy="1393237"/>
        </a:xfrm>
        <a:prstGeom prst="rect">
          <a:avLst/>
        </a:prstGeom>
        <a:solidFill>
          <a:schemeClr val="accent1">
            <a:shade val="80000"/>
            <a:hueOff val="55464"/>
            <a:satOff val="-3484"/>
            <a:lumOff val="44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Registration authority</a:t>
          </a:r>
        </a:p>
      </dsp:txBody>
      <dsp:txXfrm>
        <a:off x="2988693" y="2037"/>
        <a:ext cx="2322062" cy="1393237"/>
      </dsp:txXfrm>
    </dsp:sp>
    <dsp:sp modelId="{5A74A776-276A-4427-AD52-6419FA2CD433}">
      <dsp:nvSpPr>
        <dsp:cNvPr id="0" name=""/>
        <dsp:cNvSpPr/>
      </dsp:nvSpPr>
      <dsp:spPr>
        <a:xfrm>
          <a:off x="5542962" y="2037"/>
          <a:ext cx="2322062" cy="1393237"/>
        </a:xfrm>
        <a:prstGeom prst="rect">
          <a:avLst/>
        </a:prstGeom>
        <a:solidFill>
          <a:schemeClr val="accent1">
            <a:shade val="80000"/>
            <a:hueOff val="110929"/>
            <a:satOff val="-6967"/>
            <a:lumOff val="8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Certificate server</a:t>
          </a:r>
        </a:p>
      </dsp:txBody>
      <dsp:txXfrm>
        <a:off x="5542962" y="2037"/>
        <a:ext cx="2322062" cy="1393237"/>
      </dsp:txXfrm>
    </dsp:sp>
    <dsp:sp modelId="{6EFC094B-9535-4F0F-BB89-29BCF60FC5C9}">
      <dsp:nvSpPr>
        <dsp:cNvPr id="0" name=""/>
        <dsp:cNvSpPr/>
      </dsp:nvSpPr>
      <dsp:spPr>
        <a:xfrm>
          <a:off x="434424" y="1627481"/>
          <a:ext cx="2322062" cy="1393237"/>
        </a:xfrm>
        <a:prstGeom prst="rect">
          <a:avLst/>
        </a:prstGeom>
        <a:solidFill>
          <a:schemeClr val="accent1">
            <a:shade val="80000"/>
            <a:hueOff val="166393"/>
            <a:satOff val="-10451"/>
            <a:lumOff val="132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Certificate repository</a:t>
          </a:r>
        </a:p>
      </dsp:txBody>
      <dsp:txXfrm>
        <a:off x="434424" y="1627481"/>
        <a:ext cx="2322062" cy="1393237"/>
      </dsp:txXfrm>
    </dsp:sp>
    <dsp:sp modelId="{B1084309-1AA7-4146-8F81-C5A77B37E8CC}">
      <dsp:nvSpPr>
        <dsp:cNvPr id="0" name=""/>
        <dsp:cNvSpPr/>
      </dsp:nvSpPr>
      <dsp:spPr>
        <a:xfrm>
          <a:off x="2988693" y="1627481"/>
          <a:ext cx="2322062" cy="1393237"/>
        </a:xfrm>
        <a:prstGeom prst="rect">
          <a:avLst/>
        </a:prstGeom>
        <a:solidFill>
          <a:schemeClr val="accent1">
            <a:shade val="80000"/>
            <a:hueOff val="221857"/>
            <a:satOff val="-13935"/>
            <a:lumOff val="17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Certificate validation</a:t>
          </a:r>
        </a:p>
      </dsp:txBody>
      <dsp:txXfrm>
        <a:off x="2988693" y="1627481"/>
        <a:ext cx="2322062" cy="1393237"/>
      </dsp:txXfrm>
    </dsp:sp>
    <dsp:sp modelId="{8CC13EA2-2D03-494B-B562-44ED3F46CC2E}">
      <dsp:nvSpPr>
        <dsp:cNvPr id="0" name=""/>
        <dsp:cNvSpPr/>
      </dsp:nvSpPr>
      <dsp:spPr>
        <a:xfrm>
          <a:off x="5542962" y="1627481"/>
          <a:ext cx="2322062" cy="1393237"/>
        </a:xfrm>
        <a:prstGeom prst="rect">
          <a:avLst/>
        </a:prstGeom>
        <a:solidFill>
          <a:schemeClr val="accent1">
            <a:shade val="80000"/>
            <a:hueOff val="277322"/>
            <a:satOff val="-17419"/>
            <a:lumOff val="220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Key Recovery Service</a:t>
          </a:r>
        </a:p>
      </dsp:txBody>
      <dsp:txXfrm>
        <a:off x="5542962" y="1627481"/>
        <a:ext cx="2322062" cy="1393237"/>
      </dsp:txXfrm>
    </dsp:sp>
    <dsp:sp modelId="{DBA0BE6F-3E91-4540-84C8-56CBAA0E1551}">
      <dsp:nvSpPr>
        <dsp:cNvPr id="0" name=""/>
        <dsp:cNvSpPr/>
      </dsp:nvSpPr>
      <dsp:spPr>
        <a:xfrm>
          <a:off x="1711558" y="3252925"/>
          <a:ext cx="2322062" cy="1393237"/>
        </a:xfrm>
        <a:prstGeom prst="rect">
          <a:avLst/>
        </a:prstGeom>
        <a:solidFill>
          <a:schemeClr val="accent1">
            <a:shade val="80000"/>
            <a:hueOff val="332786"/>
            <a:satOff val="-20902"/>
            <a:lumOff val="264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Time server</a:t>
          </a:r>
        </a:p>
      </dsp:txBody>
      <dsp:txXfrm>
        <a:off x="1711558" y="3252925"/>
        <a:ext cx="2322062" cy="1393237"/>
      </dsp:txXfrm>
    </dsp:sp>
    <dsp:sp modelId="{83624360-84F3-4F77-A9AE-F0BBD92D2620}">
      <dsp:nvSpPr>
        <dsp:cNvPr id="0" name=""/>
        <dsp:cNvSpPr/>
      </dsp:nvSpPr>
      <dsp:spPr>
        <a:xfrm>
          <a:off x="4265828" y="3252925"/>
          <a:ext cx="2322062" cy="1393237"/>
        </a:xfrm>
        <a:prstGeom prst="rect">
          <a:avLst/>
        </a:prstGeom>
        <a:solidFill>
          <a:schemeClr val="accent1">
            <a:shade val="80000"/>
            <a:hueOff val="388250"/>
            <a:satOff val="-24386"/>
            <a:lumOff val="30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Signing server</a:t>
          </a:r>
        </a:p>
      </dsp:txBody>
      <dsp:txXfrm>
        <a:off x="4265828" y="3252925"/>
        <a:ext cx="2322062" cy="1393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8E6D3-49EB-43FC-ABB8-6AEC431DC2D6}">
      <dsp:nvSpPr>
        <dsp:cNvPr id="0" name=""/>
        <dsp:cNvSpPr/>
      </dsp:nvSpPr>
      <dsp:spPr>
        <a:xfrm rot="5400000">
          <a:off x="4878386" y="-2135748"/>
          <a:ext cx="828674" cy="53116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Ensures that only the intended recipient can read a message</a:t>
          </a:r>
        </a:p>
      </dsp:txBody>
      <dsp:txXfrm rot="-5400000">
        <a:off x="2636900" y="146191"/>
        <a:ext cx="5271195" cy="747768"/>
      </dsp:txXfrm>
    </dsp:sp>
    <dsp:sp modelId="{51D00700-B03F-4C0F-BEAE-8663F1375889}">
      <dsp:nvSpPr>
        <dsp:cNvPr id="0" name=""/>
        <dsp:cNvSpPr/>
      </dsp:nvSpPr>
      <dsp:spPr>
        <a:xfrm>
          <a:off x="350902" y="2153"/>
          <a:ext cx="2285997" cy="10358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Confidentiality</a:t>
          </a:r>
        </a:p>
      </dsp:txBody>
      <dsp:txXfrm>
        <a:off x="401468" y="52719"/>
        <a:ext cx="2184865" cy="934711"/>
      </dsp:txXfrm>
    </dsp:sp>
    <dsp:sp modelId="{1DFB6600-AFE4-4926-9240-C858FD362780}">
      <dsp:nvSpPr>
        <dsp:cNvPr id="0" name=""/>
        <dsp:cNvSpPr/>
      </dsp:nvSpPr>
      <dsp:spPr>
        <a:xfrm rot="5400000">
          <a:off x="4878386" y="-1048112"/>
          <a:ext cx="828674" cy="53116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Ensures message recipient can be certain that message received was message sent</a:t>
          </a:r>
        </a:p>
      </dsp:txBody>
      <dsp:txXfrm rot="-5400000">
        <a:off x="2636900" y="1233827"/>
        <a:ext cx="5271195" cy="747768"/>
      </dsp:txXfrm>
    </dsp:sp>
    <dsp:sp modelId="{267EC6EC-4106-4A87-8CED-F3AFB2DD013E}">
      <dsp:nvSpPr>
        <dsp:cNvPr id="0" name=""/>
        <dsp:cNvSpPr/>
      </dsp:nvSpPr>
      <dsp:spPr>
        <a:xfrm>
          <a:off x="350902" y="1089789"/>
          <a:ext cx="2285997" cy="10358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Integrity</a:t>
          </a:r>
        </a:p>
      </dsp:txBody>
      <dsp:txXfrm>
        <a:off x="401468" y="1140355"/>
        <a:ext cx="2184865" cy="934711"/>
      </dsp:txXfrm>
    </dsp:sp>
    <dsp:sp modelId="{DCEE01F1-18C3-4CFE-B591-694B41376789}">
      <dsp:nvSpPr>
        <dsp:cNvPr id="0" name=""/>
        <dsp:cNvSpPr/>
      </dsp:nvSpPr>
      <dsp:spPr>
        <a:xfrm rot="5400000">
          <a:off x="4878386" y="39522"/>
          <a:ext cx="828674" cy="53116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Allows someone to prove his or her identity to another</a:t>
          </a:r>
        </a:p>
      </dsp:txBody>
      <dsp:txXfrm rot="-5400000">
        <a:off x="2636900" y="2321462"/>
        <a:ext cx="5271195" cy="747768"/>
      </dsp:txXfrm>
    </dsp:sp>
    <dsp:sp modelId="{F0C31879-6022-491B-BEB7-1D945A682DE4}">
      <dsp:nvSpPr>
        <dsp:cNvPr id="0" name=""/>
        <dsp:cNvSpPr/>
      </dsp:nvSpPr>
      <dsp:spPr>
        <a:xfrm>
          <a:off x="350902" y="2177425"/>
          <a:ext cx="2285997" cy="10358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Authentication</a:t>
          </a:r>
        </a:p>
      </dsp:txBody>
      <dsp:txXfrm>
        <a:off x="401468" y="2227991"/>
        <a:ext cx="2184865" cy="934711"/>
      </dsp:txXfrm>
    </dsp:sp>
    <dsp:sp modelId="{58DDBD7B-20CB-422B-B581-E30BAAF2771B}">
      <dsp:nvSpPr>
        <dsp:cNvPr id="0" name=""/>
        <dsp:cNvSpPr/>
      </dsp:nvSpPr>
      <dsp:spPr>
        <a:xfrm rot="5400000">
          <a:off x="4878386" y="1127158"/>
          <a:ext cx="828674" cy="53116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Ensures that a third party can verify that a message came from the purported sender</a:t>
          </a:r>
        </a:p>
      </dsp:txBody>
      <dsp:txXfrm rot="-5400000">
        <a:off x="2636900" y="3409098"/>
        <a:ext cx="5271195" cy="747768"/>
      </dsp:txXfrm>
    </dsp:sp>
    <dsp:sp modelId="{5BF73429-FAA1-4D50-95CE-E97BDA296709}">
      <dsp:nvSpPr>
        <dsp:cNvPr id="0" name=""/>
        <dsp:cNvSpPr/>
      </dsp:nvSpPr>
      <dsp:spPr>
        <a:xfrm>
          <a:off x="350902" y="3265060"/>
          <a:ext cx="2285997" cy="10358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Nonrepudiation</a:t>
          </a:r>
        </a:p>
      </dsp:txBody>
      <dsp:txXfrm>
        <a:off x="401468" y="3315626"/>
        <a:ext cx="2184865" cy="934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A25AC-DA18-4EF4-B3BC-BC7EF7B8ABC1}">
      <dsp:nvSpPr>
        <dsp:cNvPr id="0" name=""/>
        <dsp:cNvSpPr/>
      </dsp:nvSpPr>
      <dsp:spPr>
        <a:xfrm>
          <a:off x="1354486" y="968"/>
          <a:ext cx="985242" cy="985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Data</a:t>
          </a:r>
        </a:p>
      </dsp:txBody>
      <dsp:txXfrm>
        <a:off x="1498771" y="145253"/>
        <a:ext cx="696672" cy="696672"/>
      </dsp:txXfrm>
    </dsp:sp>
    <dsp:sp modelId="{93485D91-811C-4F36-A810-7C45F8809F2E}">
      <dsp:nvSpPr>
        <dsp:cNvPr id="0" name=""/>
        <dsp:cNvSpPr/>
      </dsp:nvSpPr>
      <dsp:spPr>
        <a:xfrm>
          <a:off x="1561387" y="1066212"/>
          <a:ext cx="571440" cy="57144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1637131" y="1284731"/>
        <a:ext cx="419952" cy="134402"/>
      </dsp:txXfrm>
    </dsp:sp>
    <dsp:sp modelId="{78527F4E-F7DE-4712-AB01-0EE1CE2039F8}">
      <dsp:nvSpPr>
        <dsp:cNvPr id="0" name=""/>
        <dsp:cNvSpPr/>
      </dsp:nvSpPr>
      <dsp:spPr>
        <a:xfrm>
          <a:off x="1354486" y="1717654"/>
          <a:ext cx="985242" cy="985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Key</a:t>
          </a:r>
        </a:p>
      </dsp:txBody>
      <dsp:txXfrm>
        <a:off x="1498771" y="1861939"/>
        <a:ext cx="696672" cy="696672"/>
      </dsp:txXfrm>
    </dsp:sp>
    <dsp:sp modelId="{C216EC11-4CD3-475E-A0F6-C57D154AFFF5}">
      <dsp:nvSpPr>
        <dsp:cNvPr id="0" name=""/>
        <dsp:cNvSpPr/>
      </dsp:nvSpPr>
      <dsp:spPr>
        <a:xfrm>
          <a:off x="2487515" y="1168677"/>
          <a:ext cx="313307" cy="366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487515" y="1241979"/>
        <a:ext cx="219315" cy="219906"/>
      </dsp:txXfrm>
    </dsp:sp>
    <dsp:sp modelId="{0EDA9666-6B79-477B-B54F-75DC5904B771}">
      <dsp:nvSpPr>
        <dsp:cNvPr id="0" name=""/>
        <dsp:cNvSpPr/>
      </dsp:nvSpPr>
      <dsp:spPr>
        <a:xfrm>
          <a:off x="2930874" y="551532"/>
          <a:ext cx="1810638" cy="16008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Encryption Process on System 1</a:t>
          </a:r>
        </a:p>
      </dsp:txBody>
      <dsp:txXfrm>
        <a:off x="3196036" y="785964"/>
        <a:ext cx="1280314" cy="1131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A1588-993F-48A7-BEFA-112E1984E782}">
      <dsp:nvSpPr>
        <dsp:cNvPr id="0" name=""/>
        <dsp:cNvSpPr/>
      </dsp:nvSpPr>
      <dsp:spPr>
        <a:xfrm>
          <a:off x="434424" y="2037"/>
          <a:ext cx="2322062" cy="1393237"/>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Key Management</a:t>
          </a:r>
        </a:p>
      </dsp:txBody>
      <dsp:txXfrm>
        <a:off x="434424" y="2037"/>
        <a:ext cx="2322062" cy="1393237"/>
      </dsp:txXfrm>
    </dsp:sp>
    <dsp:sp modelId="{22B3DBF0-77E0-4BAE-9309-F5CEFF2F562C}">
      <dsp:nvSpPr>
        <dsp:cNvPr id="0" name=""/>
        <dsp:cNvSpPr/>
      </dsp:nvSpPr>
      <dsp:spPr>
        <a:xfrm>
          <a:off x="2988693" y="2037"/>
          <a:ext cx="2322062" cy="1393237"/>
        </a:xfrm>
        <a:prstGeom prst="rect">
          <a:avLst/>
        </a:prstGeom>
        <a:solidFill>
          <a:schemeClr val="accent1">
            <a:shade val="80000"/>
            <a:hueOff val="55464"/>
            <a:satOff val="-3484"/>
            <a:lumOff val="44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Key generation</a:t>
          </a:r>
        </a:p>
      </dsp:txBody>
      <dsp:txXfrm>
        <a:off x="2988693" y="2037"/>
        <a:ext cx="2322062" cy="1393237"/>
      </dsp:txXfrm>
    </dsp:sp>
    <dsp:sp modelId="{CC81DE40-D57D-4532-9175-65A809E346E6}">
      <dsp:nvSpPr>
        <dsp:cNvPr id="0" name=""/>
        <dsp:cNvSpPr/>
      </dsp:nvSpPr>
      <dsp:spPr>
        <a:xfrm>
          <a:off x="5542962" y="2037"/>
          <a:ext cx="2322062" cy="1393237"/>
        </a:xfrm>
        <a:prstGeom prst="rect">
          <a:avLst/>
        </a:prstGeom>
        <a:solidFill>
          <a:schemeClr val="accent1">
            <a:shade val="80000"/>
            <a:hueOff val="110929"/>
            <a:satOff val="-6967"/>
            <a:lumOff val="8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Key distribution</a:t>
          </a:r>
        </a:p>
      </dsp:txBody>
      <dsp:txXfrm>
        <a:off x="5542962" y="2037"/>
        <a:ext cx="2322062" cy="1393237"/>
      </dsp:txXfrm>
    </dsp:sp>
    <dsp:sp modelId="{56FEE06D-9B7E-43EF-A1F7-CC398F9F7DD5}">
      <dsp:nvSpPr>
        <dsp:cNvPr id="0" name=""/>
        <dsp:cNvSpPr/>
      </dsp:nvSpPr>
      <dsp:spPr>
        <a:xfrm>
          <a:off x="434424" y="1627481"/>
          <a:ext cx="2322062" cy="1393237"/>
        </a:xfrm>
        <a:prstGeom prst="rect">
          <a:avLst/>
        </a:prstGeom>
        <a:solidFill>
          <a:schemeClr val="accent1">
            <a:shade val="80000"/>
            <a:hueOff val="166393"/>
            <a:satOff val="-10451"/>
            <a:lumOff val="132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Key storage</a:t>
          </a:r>
        </a:p>
      </dsp:txBody>
      <dsp:txXfrm>
        <a:off x="434424" y="1627481"/>
        <a:ext cx="2322062" cy="1393237"/>
      </dsp:txXfrm>
    </dsp:sp>
    <dsp:sp modelId="{9FBC1A3C-57C6-4E40-8B01-6F2D8AAA6BD4}">
      <dsp:nvSpPr>
        <dsp:cNvPr id="0" name=""/>
        <dsp:cNvSpPr/>
      </dsp:nvSpPr>
      <dsp:spPr>
        <a:xfrm>
          <a:off x="2988693" y="1627481"/>
          <a:ext cx="2322062" cy="1393237"/>
        </a:xfrm>
        <a:prstGeom prst="rect">
          <a:avLst/>
        </a:prstGeom>
        <a:solidFill>
          <a:schemeClr val="accent1">
            <a:shade val="80000"/>
            <a:hueOff val="221857"/>
            <a:satOff val="-13935"/>
            <a:lumOff val="17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Key usage</a:t>
          </a:r>
        </a:p>
      </dsp:txBody>
      <dsp:txXfrm>
        <a:off x="2988693" y="1627481"/>
        <a:ext cx="2322062" cy="1393237"/>
      </dsp:txXfrm>
    </dsp:sp>
    <dsp:sp modelId="{2C9984D0-FC38-4ED5-A85A-A23D9F7BA7E5}">
      <dsp:nvSpPr>
        <dsp:cNvPr id="0" name=""/>
        <dsp:cNvSpPr/>
      </dsp:nvSpPr>
      <dsp:spPr>
        <a:xfrm>
          <a:off x="5542962" y="1627481"/>
          <a:ext cx="2322062" cy="1393237"/>
        </a:xfrm>
        <a:prstGeom prst="rect">
          <a:avLst/>
        </a:prstGeom>
        <a:solidFill>
          <a:schemeClr val="accent1">
            <a:shade val="80000"/>
            <a:hueOff val="277322"/>
            <a:satOff val="-17419"/>
            <a:lumOff val="220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Key recovery</a:t>
          </a:r>
        </a:p>
      </dsp:txBody>
      <dsp:txXfrm>
        <a:off x="5542962" y="1627481"/>
        <a:ext cx="2322062" cy="1393237"/>
      </dsp:txXfrm>
    </dsp:sp>
    <dsp:sp modelId="{1E8F880F-BB71-4C65-9E7A-1146EC346EFF}">
      <dsp:nvSpPr>
        <dsp:cNvPr id="0" name=""/>
        <dsp:cNvSpPr/>
      </dsp:nvSpPr>
      <dsp:spPr>
        <a:xfrm>
          <a:off x="1711558" y="3252925"/>
          <a:ext cx="2322062" cy="1393237"/>
        </a:xfrm>
        <a:prstGeom prst="rect">
          <a:avLst/>
        </a:prstGeom>
        <a:solidFill>
          <a:schemeClr val="accent1">
            <a:shade val="80000"/>
            <a:hueOff val="332786"/>
            <a:satOff val="-20902"/>
            <a:lumOff val="264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Key termination</a:t>
          </a:r>
        </a:p>
      </dsp:txBody>
      <dsp:txXfrm>
        <a:off x="1711558" y="3252925"/>
        <a:ext cx="2322062" cy="1393237"/>
      </dsp:txXfrm>
    </dsp:sp>
    <dsp:sp modelId="{939C3B2D-26B6-4FD4-BC99-C376F9CC2487}">
      <dsp:nvSpPr>
        <dsp:cNvPr id="0" name=""/>
        <dsp:cNvSpPr/>
      </dsp:nvSpPr>
      <dsp:spPr>
        <a:xfrm>
          <a:off x="4265828" y="3252925"/>
          <a:ext cx="2322062" cy="1393237"/>
        </a:xfrm>
        <a:prstGeom prst="rect">
          <a:avLst/>
        </a:prstGeom>
        <a:solidFill>
          <a:schemeClr val="accent1">
            <a:shade val="80000"/>
            <a:hueOff val="388250"/>
            <a:satOff val="-24386"/>
            <a:lumOff val="30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Key archival</a:t>
          </a:r>
        </a:p>
      </dsp:txBody>
      <dsp:txXfrm>
        <a:off x="4265828" y="3252925"/>
        <a:ext cx="2322062" cy="13932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2EF18-0B2A-4A37-BBC5-7E68CD50F844}">
      <dsp:nvSpPr>
        <dsp:cNvPr id="0" name=""/>
        <dsp:cNvSpPr/>
      </dsp:nvSpPr>
      <dsp:spPr>
        <a:xfrm>
          <a:off x="0" y="1270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Policy authority</a:t>
          </a:r>
        </a:p>
      </dsp:txBody>
      <dsp:txXfrm>
        <a:off x="0" y="127000"/>
        <a:ext cx="1904999" cy="1143000"/>
      </dsp:txXfrm>
    </dsp:sp>
    <dsp:sp modelId="{4EFD4302-1E87-43B3-9FB1-BDF574ACC8E2}">
      <dsp:nvSpPr>
        <dsp:cNvPr id="0" name=""/>
        <dsp:cNvSpPr/>
      </dsp:nvSpPr>
      <dsp:spPr>
        <a:xfrm>
          <a:off x="2095500" y="1270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Certificate manufacturer</a:t>
          </a:r>
        </a:p>
      </dsp:txBody>
      <dsp:txXfrm>
        <a:off x="2095500" y="127000"/>
        <a:ext cx="1904999" cy="1143000"/>
      </dsp:txXfrm>
    </dsp:sp>
    <dsp:sp modelId="{8B1E8DE1-02C9-4B1C-AA06-6DBEBCA9CD21}">
      <dsp:nvSpPr>
        <dsp:cNvPr id="0" name=""/>
        <dsp:cNvSpPr/>
      </dsp:nvSpPr>
      <dsp:spPr>
        <a:xfrm>
          <a:off x="4191000" y="1270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Certificate issuer</a:t>
          </a:r>
        </a:p>
      </dsp:txBody>
      <dsp:txXfrm>
        <a:off x="4191000" y="127000"/>
        <a:ext cx="1904999" cy="1143000"/>
      </dsp:txXfrm>
    </dsp:sp>
    <dsp:sp modelId="{3173E95A-D699-41AD-9CCB-6EC0A4E0B775}">
      <dsp:nvSpPr>
        <dsp:cNvPr id="0" name=""/>
        <dsp:cNvSpPr/>
      </dsp:nvSpPr>
      <dsp:spPr>
        <a:xfrm>
          <a:off x="0" y="14605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Revocation manufacturer</a:t>
          </a:r>
        </a:p>
      </dsp:txBody>
      <dsp:txXfrm>
        <a:off x="0" y="1460500"/>
        <a:ext cx="1904999" cy="1143000"/>
      </dsp:txXfrm>
    </dsp:sp>
    <dsp:sp modelId="{01DB81E6-19E7-4D9D-B6B2-B821848CC254}">
      <dsp:nvSpPr>
        <dsp:cNvPr id="0" name=""/>
        <dsp:cNvSpPr/>
      </dsp:nvSpPr>
      <dsp:spPr>
        <a:xfrm>
          <a:off x="2095500" y="14605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Registration authority</a:t>
          </a:r>
        </a:p>
      </dsp:txBody>
      <dsp:txXfrm>
        <a:off x="2095500" y="1460500"/>
        <a:ext cx="1904999" cy="1143000"/>
      </dsp:txXfrm>
    </dsp:sp>
    <dsp:sp modelId="{5AB4B2ED-032A-4EF1-AC5B-7C0B5729BC9B}">
      <dsp:nvSpPr>
        <dsp:cNvPr id="0" name=""/>
        <dsp:cNvSpPr/>
      </dsp:nvSpPr>
      <dsp:spPr>
        <a:xfrm>
          <a:off x="4191000" y="1460500"/>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Authentication service</a:t>
          </a:r>
        </a:p>
      </dsp:txBody>
      <dsp:txXfrm>
        <a:off x="4191000" y="1460500"/>
        <a:ext cx="1904999" cy="1143000"/>
      </dsp:txXfrm>
    </dsp:sp>
    <dsp:sp modelId="{36E6A0DB-14E2-41C7-A5D5-F84741470EF8}">
      <dsp:nvSpPr>
        <dsp:cNvPr id="0" name=""/>
        <dsp:cNvSpPr/>
      </dsp:nvSpPr>
      <dsp:spPr>
        <a:xfrm>
          <a:off x="2095500" y="2793999"/>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Repository</a:t>
          </a:r>
        </a:p>
      </dsp:txBody>
      <dsp:txXfrm>
        <a:off x="2095500" y="2793999"/>
        <a:ext cx="1904999"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Times New Roman" pitchFamily="18" charset="0"/>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Times New Roman" pitchFamily="18" charset="0"/>
              </a:defRPr>
            </a:lvl1pPr>
          </a:lstStyle>
          <a:p>
            <a:pPr>
              <a:defRPr/>
            </a:pPr>
            <a:fld id="{F9CCE361-A616-41C3-AA75-A590B4D64EC2}" type="datetime1">
              <a:rPr lang="en-US"/>
              <a:pPr>
                <a:defRPr/>
              </a:pPr>
              <a:t>4/16/2019</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Times New Roman" pitchFamily="18" charset="0"/>
              </a:defRPr>
            </a:lvl1pPr>
          </a:lstStyle>
          <a:p>
            <a:pPr>
              <a:defRPr/>
            </a:pPr>
            <a:endParaRPr lang="en-US" dirty="0"/>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atin typeface="Times New Roman" pitchFamily="18" charset="0"/>
              </a:defRPr>
            </a:lvl1pPr>
          </a:lstStyle>
          <a:p>
            <a:pPr>
              <a:defRPr/>
            </a:pPr>
            <a:fld id="{1EC3A8B0-011E-40CF-80C4-118D328EC267}" type="slidenum">
              <a:rPr lang="en-US"/>
              <a:pPr>
                <a:defRPr/>
              </a:pPr>
              <a:t>‹#›</a:t>
            </a:fld>
            <a:endParaRPr lang="en-US" dirty="0"/>
          </a:p>
        </p:txBody>
      </p:sp>
    </p:spTree>
    <p:extLst>
      <p:ext uri="{BB962C8B-B14F-4D97-AF65-F5344CB8AC3E}">
        <p14:creationId xmlns:p14="http://schemas.microsoft.com/office/powerpoint/2010/main" xmlns="" val="1804775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Times New Roman" pitchFamily="18" charset="0"/>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Times New Roman" pitchFamily="18" charset="0"/>
              </a:defRPr>
            </a:lvl1pPr>
          </a:lstStyle>
          <a:p>
            <a:pPr>
              <a:defRPr/>
            </a:pPr>
            <a:fld id="{0D8CE024-9F49-4594-8141-E76DEB90BE83}" type="datetime1">
              <a:rPr lang="en-US"/>
              <a:pPr>
                <a:defRPr/>
              </a:pPr>
              <a:t>4/16/2019</a:t>
            </a:fld>
            <a:endParaRPr lang="en-US" dirty="0"/>
          </a:p>
        </p:txBody>
      </p:sp>
      <p:sp>
        <p:nvSpPr>
          <p:cNvPr id="1843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Times New Roman" pitchFamily="18" charset="0"/>
              </a:defRPr>
            </a:lvl1pPr>
          </a:lstStyle>
          <a:p>
            <a:pPr>
              <a:defRPr/>
            </a:pPr>
            <a:endParaRPr lang="en-US" dirty="0"/>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atin typeface="Times New Roman" pitchFamily="18" charset="0"/>
              </a:defRPr>
            </a:lvl1pPr>
          </a:lstStyle>
          <a:p>
            <a:pPr>
              <a:defRPr/>
            </a:pPr>
            <a:fld id="{66B9849C-0654-4CDB-A7B3-CF4190994E90}" type="slidenum">
              <a:rPr lang="en-US"/>
              <a:pPr>
                <a:defRPr/>
              </a:pPr>
              <a:t>‹#›</a:t>
            </a:fld>
            <a:endParaRPr lang="en-US" dirty="0"/>
          </a:p>
        </p:txBody>
      </p:sp>
    </p:spTree>
    <p:extLst>
      <p:ext uri="{BB962C8B-B14F-4D97-AF65-F5344CB8AC3E}">
        <p14:creationId xmlns:p14="http://schemas.microsoft.com/office/powerpoint/2010/main" xmlns="" val="334578412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931863"/>
            <a:fld id="{03B9E09B-8DE2-4C10-BB85-91A12291830C}" type="slidenum">
              <a:rPr lang="en-US" smtClean="0">
                <a:latin typeface="Arial" pitchFamily="34" charset="0"/>
                <a:cs typeface="Arial" pitchFamily="34" charset="0"/>
              </a:rPr>
              <a:pPr defTabSz="931863"/>
              <a:t>1</a:t>
            </a:fld>
            <a:endParaRPr lang="en-US" dirty="0">
              <a:latin typeface="Arial" pitchFamily="34" charset="0"/>
              <a:cs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a:latin typeface="Arial" pitchFamily="34" charset="0"/>
              <a:cs typeface="Arial" pitchFamily="34" charset="0"/>
            </a:endParaRPr>
          </a:p>
        </p:txBody>
      </p:sp>
    </p:spTree>
    <p:extLst>
      <p:ext uri="{BB962C8B-B14F-4D97-AF65-F5344CB8AC3E}">
        <p14:creationId xmlns:p14="http://schemas.microsoft.com/office/powerpoint/2010/main" xmlns="" val="1887962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N(N-1)/2</a:t>
            </a:r>
          </a:p>
          <a:p>
            <a:endParaRPr lang="en-US" sz="1200" b="0" i="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Asymmetric you</a:t>
            </a:r>
            <a:r>
              <a:rPr lang="en-US" sz="1200" b="0" i="0" kern="1200" baseline="0" dirty="0">
                <a:solidFill>
                  <a:schemeClr val="tx1"/>
                </a:solidFill>
                <a:effectLst/>
                <a:latin typeface="Times New Roman" pitchFamily="18" charset="0"/>
                <a:ea typeface="+mn-ea"/>
                <a:cs typeface="+mn-cs"/>
              </a:rPr>
              <a:t> just need a public and private for each N</a:t>
            </a:r>
            <a:endParaRPr lang="en-US" dirty="0"/>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10</a:t>
            </a:fld>
            <a:endParaRPr lang="en-US" dirty="0"/>
          </a:p>
        </p:txBody>
      </p:sp>
    </p:spTree>
    <p:extLst>
      <p:ext uri="{BB962C8B-B14F-4D97-AF65-F5344CB8AC3E}">
        <p14:creationId xmlns:p14="http://schemas.microsoft.com/office/powerpoint/2010/main" xmlns="" val="339670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11</a:t>
            </a:fld>
            <a:endParaRPr lang="en-US" dirty="0"/>
          </a:p>
        </p:txBody>
      </p:sp>
    </p:spTree>
    <p:extLst>
      <p:ext uri="{BB962C8B-B14F-4D97-AF65-F5344CB8AC3E}">
        <p14:creationId xmlns:p14="http://schemas.microsoft.com/office/powerpoint/2010/main" xmlns="" val="35592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12</a:t>
            </a:fld>
            <a:endParaRPr lang="en-US" dirty="0"/>
          </a:p>
        </p:txBody>
      </p:sp>
    </p:spTree>
    <p:extLst>
      <p:ext uri="{BB962C8B-B14F-4D97-AF65-F5344CB8AC3E}">
        <p14:creationId xmlns:p14="http://schemas.microsoft.com/office/powerpoint/2010/main" xmlns="" val="331961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13</a:t>
            </a:fld>
            <a:endParaRPr lang="en-US" dirty="0"/>
          </a:p>
        </p:txBody>
      </p:sp>
    </p:spTree>
    <p:extLst>
      <p:ext uri="{BB962C8B-B14F-4D97-AF65-F5344CB8AC3E}">
        <p14:creationId xmlns:p14="http://schemas.microsoft.com/office/powerpoint/2010/main" xmlns="" val="3669753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14</a:t>
            </a:fld>
            <a:endParaRPr lang="en-US" dirty="0"/>
          </a:p>
        </p:txBody>
      </p:sp>
    </p:spTree>
    <p:extLst>
      <p:ext uri="{BB962C8B-B14F-4D97-AF65-F5344CB8AC3E}">
        <p14:creationId xmlns:p14="http://schemas.microsoft.com/office/powerpoint/2010/main" xmlns="" val="4255302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15</a:t>
            </a:fld>
            <a:endParaRPr lang="en-US" dirty="0"/>
          </a:p>
        </p:txBody>
      </p:sp>
    </p:spTree>
    <p:extLst>
      <p:ext uri="{BB962C8B-B14F-4D97-AF65-F5344CB8AC3E}">
        <p14:creationId xmlns:p14="http://schemas.microsoft.com/office/powerpoint/2010/main" xmlns="" val="145683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16</a:t>
            </a:fld>
            <a:endParaRPr lang="en-US" dirty="0"/>
          </a:p>
        </p:txBody>
      </p:sp>
    </p:spTree>
    <p:extLst>
      <p:ext uri="{BB962C8B-B14F-4D97-AF65-F5344CB8AC3E}">
        <p14:creationId xmlns:p14="http://schemas.microsoft.com/office/powerpoint/2010/main" xmlns="" val="49555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17</a:t>
            </a:fld>
            <a:endParaRPr lang="en-US" dirty="0"/>
          </a:p>
        </p:txBody>
      </p:sp>
    </p:spTree>
    <p:extLst>
      <p:ext uri="{BB962C8B-B14F-4D97-AF65-F5344CB8AC3E}">
        <p14:creationId xmlns:p14="http://schemas.microsoft.com/office/powerpoint/2010/main" xmlns="" val="4252615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18</a:t>
            </a:fld>
            <a:endParaRPr lang="en-US" dirty="0"/>
          </a:p>
        </p:txBody>
      </p:sp>
    </p:spTree>
    <p:extLst>
      <p:ext uri="{BB962C8B-B14F-4D97-AF65-F5344CB8AC3E}">
        <p14:creationId xmlns:p14="http://schemas.microsoft.com/office/powerpoint/2010/main" xmlns="" val="1364427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19</a:t>
            </a:fld>
            <a:endParaRPr lang="en-US" dirty="0"/>
          </a:p>
        </p:txBody>
      </p:sp>
    </p:spTree>
    <p:extLst>
      <p:ext uri="{BB962C8B-B14F-4D97-AF65-F5344CB8AC3E}">
        <p14:creationId xmlns:p14="http://schemas.microsoft.com/office/powerpoint/2010/main" xmlns="" val="128258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a:latin typeface="Arial" pitchFamily="34" charset="0"/>
            </a:endParaRPr>
          </a:p>
        </p:txBody>
      </p:sp>
      <p:sp>
        <p:nvSpPr>
          <p:cNvPr id="21508" name="Slide Number Placeholder 3"/>
          <p:cNvSpPr>
            <a:spLocks noGrp="1"/>
          </p:cNvSpPr>
          <p:nvPr>
            <p:ph type="sldNum" sz="quarter" idx="5"/>
          </p:nvPr>
        </p:nvSpPr>
        <p:spPr>
          <a:noFill/>
        </p:spPr>
        <p:txBody>
          <a:bodyPr/>
          <a:lstStyle/>
          <a:p>
            <a:pPr defTabSz="931863"/>
            <a:fld id="{F890DA64-0103-422B-9E0D-9F4CF4009347}" type="slidenum">
              <a:rPr lang="en-US" smtClean="0">
                <a:latin typeface="Arial" pitchFamily="34" charset="0"/>
              </a:rPr>
              <a:pPr defTabSz="931863"/>
              <a:t>2</a:t>
            </a:fld>
            <a:endParaRPr lang="en-US" dirty="0">
              <a:latin typeface="Arial" pitchFamily="34" charset="0"/>
            </a:endParaRPr>
          </a:p>
        </p:txBody>
      </p:sp>
    </p:spTree>
    <p:extLst>
      <p:ext uri="{BB962C8B-B14F-4D97-AF65-F5344CB8AC3E}">
        <p14:creationId xmlns:p14="http://schemas.microsoft.com/office/powerpoint/2010/main" xmlns="" val="176436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20</a:t>
            </a:fld>
            <a:endParaRPr lang="en-US" dirty="0"/>
          </a:p>
        </p:txBody>
      </p:sp>
    </p:spTree>
    <p:extLst>
      <p:ext uri="{BB962C8B-B14F-4D97-AF65-F5344CB8AC3E}">
        <p14:creationId xmlns:p14="http://schemas.microsoft.com/office/powerpoint/2010/main" xmlns="" val="942939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21</a:t>
            </a:fld>
            <a:endParaRPr lang="en-US" dirty="0"/>
          </a:p>
        </p:txBody>
      </p:sp>
    </p:spTree>
    <p:extLst>
      <p:ext uri="{BB962C8B-B14F-4D97-AF65-F5344CB8AC3E}">
        <p14:creationId xmlns:p14="http://schemas.microsoft.com/office/powerpoint/2010/main" xmlns="" val="3969825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22</a:t>
            </a:fld>
            <a:endParaRPr lang="en-US" dirty="0"/>
          </a:p>
        </p:txBody>
      </p:sp>
    </p:spTree>
    <p:extLst>
      <p:ext uri="{BB962C8B-B14F-4D97-AF65-F5344CB8AC3E}">
        <p14:creationId xmlns:p14="http://schemas.microsoft.com/office/powerpoint/2010/main" xmlns="" val="3553372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23</a:t>
            </a:fld>
            <a:endParaRPr lang="en-US" dirty="0"/>
          </a:p>
        </p:txBody>
      </p:sp>
    </p:spTree>
    <p:extLst>
      <p:ext uri="{BB962C8B-B14F-4D97-AF65-F5344CB8AC3E}">
        <p14:creationId xmlns:p14="http://schemas.microsoft.com/office/powerpoint/2010/main" xmlns="" val="1758337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24</a:t>
            </a:fld>
            <a:endParaRPr lang="en-US" dirty="0"/>
          </a:p>
        </p:txBody>
      </p:sp>
    </p:spTree>
    <p:extLst>
      <p:ext uri="{BB962C8B-B14F-4D97-AF65-F5344CB8AC3E}">
        <p14:creationId xmlns:p14="http://schemas.microsoft.com/office/powerpoint/2010/main" xmlns="" val="1340388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25</a:t>
            </a:fld>
            <a:endParaRPr lang="en-US" dirty="0"/>
          </a:p>
        </p:txBody>
      </p:sp>
    </p:spTree>
    <p:extLst>
      <p:ext uri="{BB962C8B-B14F-4D97-AF65-F5344CB8AC3E}">
        <p14:creationId xmlns:p14="http://schemas.microsoft.com/office/powerpoint/2010/main" xmlns="" val="1964714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26</a:t>
            </a:fld>
            <a:endParaRPr lang="en-US" dirty="0"/>
          </a:p>
        </p:txBody>
      </p:sp>
    </p:spTree>
    <p:extLst>
      <p:ext uri="{BB962C8B-B14F-4D97-AF65-F5344CB8AC3E}">
        <p14:creationId xmlns:p14="http://schemas.microsoft.com/office/powerpoint/2010/main" xmlns="" val="4085227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27</a:t>
            </a:fld>
            <a:endParaRPr lang="en-US" dirty="0"/>
          </a:p>
        </p:txBody>
      </p:sp>
    </p:spTree>
    <p:extLst>
      <p:ext uri="{BB962C8B-B14F-4D97-AF65-F5344CB8AC3E}">
        <p14:creationId xmlns:p14="http://schemas.microsoft.com/office/powerpoint/2010/main" xmlns="" val="357947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28</a:t>
            </a:fld>
            <a:endParaRPr lang="en-US" dirty="0"/>
          </a:p>
        </p:txBody>
      </p:sp>
    </p:spTree>
    <p:extLst>
      <p:ext uri="{BB962C8B-B14F-4D97-AF65-F5344CB8AC3E}">
        <p14:creationId xmlns:p14="http://schemas.microsoft.com/office/powerpoint/2010/main" xmlns="" val="1069176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sz="1200" i="1" kern="1200" dirty="0">
                <a:solidFill>
                  <a:schemeClr val="tx1"/>
                </a:solidFill>
                <a:effectLst/>
                <a:latin typeface="Times New Roman" pitchFamily="18" charset="0"/>
                <a:ea typeface="+mn-ea"/>
                <a:cs typeface="+mn-cs"/>
              </a:rPr>
              <a:t>If your educational institution included the Jones &amp; Bartlett labs as part of the course curriculum, use this script to introduce the lab:</a:t>
            </a:r>
            <a:endParaRPr lang="en-US" sz="1200" kern="1200" dirty="0">
              <a:solidFill>
                <a:schemeClr val="tx1"/>
              </a:solidFill>
              <a:effectLst/>
              <a:latin typeface="Times New Roman" pitchFamily="18" charset="0"/>
              <a:ea typeface="+mn-ea"/>
              <a:cs typeface="+mn-cs"/>
            </a:endParaRPr>
          </a:p>
          <a:p>
            <a:r>
              <a:rPr lang="en-US" sz="1200" i="1" kern="1200" dirty="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"In this lesson, you learned that public key infrastructure (PKI) and encryption employ technologies and algorithms that provide a secure system for the transmission of data. You learned the risks associated with PKI and best practices for the use of PKI within large enterprises.</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In the lab for this lesson, you will use </a:t>
            </a:r>
            <a:r>
              <a:rPr lang="en-US" sz="1200" kern="1200" dirty="0" err="1">
                <a:solidFill>
                  <a:schemeClr val="tx1"/>
                </a:solidFill>
                <a:effectLst/>
                <a:latin typeface="Times New Roman" pitchFamily="18" charset="0"/>
                <a:ea typeface="+mn-ea"/>
                <a:cs typeface="+mn-cs"/>
              </a:rPr>
              <a:t>GnuPG</a:t>
            </a:r>
            <a:r>
              <a:rPr lang="en-US" sz="1200" kern="1200" dirty="0">
                <a:solidFill>
                  <a:schemeClr val="tx1"/>
                </a:solidFill>
                <a:effectLst/>
                <a:latin typeface="Times New Roman" pitchFamily="18" charset="0"/>
                <a:ea typeface="+mn-ea"/>
                <a:cs typeface="+mn-cs"/>
              </a:rPr>
              <a:t> (GPG), a free encryption utility, to generate a public key to encrypt and decrypt a message. You also will use PKI to send secure messages between two user accounts and verify the integrity of the received files."</a:t>
            </a:r>
          </a:p>
        </p:txBody>
      </p:sp>
      <p:sp>
        <p:nvSpPr>
          <p:cNvPr id="101380" name="Date Placeholder 3"/>
          <p:cNvSpPr>
            <a:spLocks noGrp="1"/>
          </p:cNvSpPr>
          <p:nvPr>
            <p:ph type="dt" sz="quarter" idx="1"/>
          </p:nvPr>
        </p:nvSpPr>
        <p:spPr>
          <a:noFill/>
        </p:spPr>
        <p:txBody>
          <a:bodyPr/>
          <a:lstStyle/>
          <a:p>
            <a:fld id="{7916591B-6B0E-487C-B9D8-C99FEB018EB1}" type="datetime1">
              <a:rPr lang="en-US" smtClean="0">
                <a:solidFill>
                  <a:srgbClr val="000000"/>
                </a:solidFill>
              </a:rPr>
              <a:pPr/>
              <a:t>4/16/2019</a:t>
            </a:fld>
            <a:endParaRPr lang="en-US">
              <a:solidFill>
                <a:srgbClr val="000000"/>
              </a:solidFill>
            </a:endParaRPr>
          </a:p>
        </p:txBody>
      </p:sp>
      <p:sp>
        <p:nvSpPr>
          <p:cNvPr id="101381" name="Footer Placeholder 4"/>
          <p:cNvSpPr>
            <a:spLocks noGrp="1"/>
          </p:cNvSpPr>
          <p:nvPr>
            <p:ph type="ftr" sz="quarter" idx="4"/>
          </p:nvPr>
        </p:nvSpPr>
        <p:spPr>
          <a:noFill/>
        </p:spPr>
        <p:txBody>
          <a:bodyPr/>
          <a:lstStyle/>
          <a:p>
            <a:endParaRPr lang="en-US" dirty="0">
              <a:solidFill>
                <a:srgbClr val="000000"/>
              </a:solidFill>
            </a:endParaRPr>
          </a:p>
        </p:txBody>
      </p:sp>
      <p:sp>
        <p:nvSpPr>
          <p:cNvPr id="101382" name="Slide Number Placeholder 5"/>
          <p:cNvSpPr>
            <a:spLocks noGrp="1"/>
          </p:cNvSpPr>
          <p:nvPr>
            <p:ph type="sldNum" sz="quarter" idx="5"/>
          </p:nvPr>
        </p:nvSpPr>
        <p:spPr>
          <a:noFill/>
        </p:spPr>
        <p:txBody>
          <a:bodyPr/>
          <a:lstStyle/>
          <a:p>
            <a:fld id="{0207ABD3-DD2B-4151-9139-A433B7353D97}" type="slidenum">
              <a:rPr lang="en-US" smtClean="0">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xmlns="" val="54089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sz="1200" b="0" i="0" kern="1200" dirty="0">
                <a:solidFill>
                  <a:schemeClr val="tx1"/>
                </a:solidFill>
                <a:effectLst/>
                <a:latin typeface="Times New Roman" pitchFamily="18" charset="0"/>
                <a:ea typeface="+mn-ea"/>
                <a:cs typeface="+mn-cs"/>
              </a:rPr>
              <a:t>In cryptography, a </a:t>
            </a:r>
            <a:r>
              <a:rPr lang="en-US" sz="1200" b="1" i="0" kern="1200" dirty="0">
                <a:solidFill>
                  <a:schemeClr val="tx1"/>
                </a:solidFill>
                <a:effectLst/>
                <a:latin typeface="Times New Roman" pitchFamily="18" charset="0"/>
                <a:ea typeface="+mn-ea"/>
                <a:cs typeface="+mn-cs"/>
              </a:rPr>
              <a:t>certificate authority</a:t>
            </a:r>
            <a:r>
              <a:rPr lang="en-US" sz="1200" b="0" i="0" kern="1200" dirty="0">
                <a:solidFill>
                  <a:schemeClr val="tx1"/>
                </a:solidFill>
                <a:effectLst/>
                <a:latin typeface="Times New Roman" pitchFamily="18" charset="0"/>
                <a:ea typeface="+mn-ea"/>
                <a:cs typeface="+mn-cs"/>
              </a:rPr>
              <a:t> or certification </a:t>
            </a:r>
            <a:r>
              <a:rPr lang="en-US" sz="1200" b="1" i="0" kern="1200" dirty="0">
                <a:solidFill>
                  <a:schemeClr val="tx1"/>
                </a:solidFill>
                <a:effectLst/>
                <a:latin typeface="Times New Roman" pitchFamily="18" charset="0"/>
                <a:ea typeface="+mn-ea"/>
                <a:cs typeface="+mn-cs"/>
              </a:rPr>
              <a:t>authority</a:t>
            </a:r>
            <a:r>
              <a:rPr lang="en-US" sz="1200" b="0" i="0" kern="1200" dirty="0">
                <a:solidFill>
                  <a:schemeClr val="tx1"/>
                </a:solidFill>
                <a:effectLst/>
                <a:latin typeface="Times New Roman" pitchFamily="18" charset="0"/>
                <a:ea typeface="+mn-ea"/>
                <a:cs typeface="+mn-cs"/>
              </a:rPr>
              <a:t> (CA) is an entity that issues digital </a:t>
            </a:r>
            <a:r>
              <a:rPr lang="en-US" sz="1200" b="1" i="0" kern="1200" dirty="0">
                <a:solidFill>
                  <a:schemeClr val="tx1"/>
                </a:solidFill>
                <a:effectLst/>
                <a:latin typeface="Times New Roman" pitchFamily="18" charset="0"/>
                <a:ea typeface="+mn-ea"/>
                <a:cs typeface="+mn-cs"/>
              </a:rPr>
              <a:t>certificates</a:t>
            </a:r>
            <a:r>
              <a:rPr lang="en-US" sz="1200" b="0" i="0" kern="1200" dirty="0">
                <a:solidFill>
                  <a:schemeClr val="tx1"/>
                </a:solidFill>
                <a:effectLst/>
                <a:latin typeface="Times New Roman" pitchFamily="18" charset="0"/>
                <a:ea typeface="+mn-ea"/>
                <a:cs typeface="+mn-cs"/>
              </a:rPr>
              <a:t>. A digital </a:t>
            </a:r>
            <a:r>
              <a:rPr lang="en-US" sz="1200" b="1" i="0" kern="1200" dirty="0">
                <a:solidFill>
                  <a:schemeClr val="tx1"/>
                </a:solidFill>
                <a:effectLst/>
                <a:latin typeface="Times New Roman" pitchFamily="18" charset="0"/>
                <a:ea typeface="+mn-ea"/>
                <a:cs typeface="+mn-cs"/>
              </a:rPr>
              <a:t>certificate</a:t>
            </a:r>
            <a:r>
              <a:rPr lang="en-US" sz="1200" b="0" i="0" kern="1200" dirty="0">
                <a:solidFill>
                  <a:schemeClr val="tx1"/>
                </a:solidFill>
                <a:effectLst/>
                <a:latin typeface="Times New Roman" pitchFamily="18" charset="0"/>
                <a:ea typeface="+mn-ea"/>
                <a:cs typeface="+mn-cs"/>
              </a:rPr>
              <a:t> certifies the ownership of a public key by the named subject of the </a:t>
            </a:r>
            <a:r>
              <a:rPr lang="en-US" sz="1200" b="1" i="0" kern="1200" dirty="0">
                <a:solidFill>
                  <a:schemeClr val="tx1"/>
                </a:solidFill>
                <a:effectLst/>
                <a:latin typeface="Times New Roman" pitchFamily="18" charset="0"/>
                <a:ea typeface="+mn-ea"/>
                <a:cs typeface="+mn-cs"/>
              </a:rPr>
              <a:t>certificate</a:t>
            </a:r>
            <a:r>
              <a:rPr lang="en-US" sz="1200" b="0" i="0" kern="1200" dirty="0">
                <a:solidFill>
                  <a:schemeClr val="tx1"/>
                </a:solidFill>
                <a:effectLst/>
                <a:latin typeface="Times New Roman" pitchFamily="18" charset="0"/>
                <a:ea typeface="+mn-ea"/>
                <a:cs typeface="+mn-cs"/>
              </a:rPr>
              <a:t>.</a:t>
            </a:r>
          </a:p>
          <a:p>
            <a:endParaRPr lang="en-US" sz="1200" b="0" i="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A </a:t>
            </a:r>
            <a:r>
              <a:rPr lang="en-US" sz="1200" b="1" i="0" kern="1200" dirty="0">
                <a:solidFill>
                  <a:schemeClr val="tx1"/>
                </a:solidFill>
                <a:effectLst/>
                <a:latin typeface="Times New Roman" pitchFamily="18" charset="0"/>
                <a:ea typeface="+mn-ea"/>
                <a:cs typeface="+mn-cs"/>
              </a:rPr>
              <a:t>registration authority</a:t>
            </a:r>
            <a:r>
              <a:rPr lang="en-US" sz="1200" b="0" i="0" kern="1200" dirty="0">
                <a:solidFill>
                  <a:schemeClr val="tx1"/>
                </a:solidFill>
                <a:effectLst/>
                <a:latin typeface="Times New Roman" pitchFamily="18" charset="0"/>
                <a:ea typeface="+mn-ea"/>
                <a:cs typeface="+mn-cs"/>
              </a:rPr>
              <a:t> (RA) is an </a:t>
            </a:r>
            <a:r>
              <a:rPr lang="en-US" sz="1200" b="1" i="0" kern="1200" dirty="0">
                <a:solidFill>
                  <a:schemeClr val="tx1"/>
                </a:solidFill>
                <a:effectLst/>
                <a:latin typeface="Times New Roman" pitchFamily="18" charset="0"/>
                <a:ea typeface="+mn-ea"/>
                <a:cs typeface="+mn-cs"/>
              </a:rPr>
              <a:t>authority</a:t>
            </a:r>
            <a:r>
              <a:rPr lang="en-US" sz="1200" b="0" i="0" kern="1200" dirty="0">
                <a:solidFill>
                  <a:schemeClr val="tx1"/>
                </a:solidFill>
                <a:effectLst/>
                <a:latin typeface="Times New Roman" pitchFamily="18" charset="0"/>
                <a:ea typeface="+mn-ea"/>
                <a:cs typeface="+mn-cs"/>
              </a:rPr>
              <a:t> in a network that verifies user requests for a digital certificate and tells the certificate </a:t>
            </a:r>
            <a:r>
              <a:rPr lang="en-US" sz="1200" b="1" i="0" kern="1200" dirty="0">
                <a:solidFill>
                  <a:schemeClr val="tx1"/>
                </a:solidFill>
                <a:effectLst/>
                <a:latin typeface="Times New Roman" pitchFamily="18" charset="0"/>
                <a:ea typeface="+mn-ea"/>
                <a:cs typeface="+mn-cs"/>
              </a:rPr>
              <a:t>authority</a:t>
            </a:r>
            <a:r>
              <a:rPr lang="en-US" sz="1200" b="0" i="0" kern="1200" dirty="0">
                <a:solidFill>
                  <a:schemeClr val="tx1"/>
                </a:solidFill>
                <a:effectLst/>
                <a:latin typeface="Times New Roman" pitchFamily="18" charset="0"/>
                <a:ea typeface="+mn-ea"/>
                <a:cs typeface="+mn-cs"/>
              </a:rPr>
              <a:t>(CA) to issue it.</a:t>
            </a:r>
          </a:p>
          <a:p>
            <a:endParaRPr lang="en-US" sz="1200" b="0" i="0" kern="1200" dirty="0">
              <a:solidFill>
                <a:schemeClr val="tx1"/>
              </a:solidFill>
              <a:effectLst/>
              <a:latin typeface="Times New Roman" pitchFamily="18" charset="0"/>
              <a:ea typeface="+mn-ea"/>
              <a:cs typeface="+mn-cs"/>
            </a:endParaRPr>
          </a:p>
          <a:p>
            <a:endParaRPr lang="en-US" dirty="0">
              <a:latin typeface="Arial" pitchFamily="34" charset="0"/>
            </a:endParaRPr>
          </a:p>
        </p:txBody>
      </p:sp>
      <p:sp>
        <p:nvSpPr>
          <p:cNvPr id="21508" name="Slide Number Placeholder 3"/>
          <p:cNvSpPr>
            <a:spLocks noGrp="1"/>
          </p:cNvSpPr>
          <p:nvPr>
            <p:ph type="sldNum" sz="quarter" idx="5"/>
          </p:nvPr>
        </p:nvSpPr>
        <p:spPr>
          <a:noFill/>
        </p:spPr>
        <p:txBody>
          <a:bodyPr/>
          <a:lstStyle/>
          <a:p>
            <a:pPr defTabSz="931863"/>
            <a:fld id="{F890DA64-0103-422B-9E0D-9F4CF4009347}" type="slidenum">
              <a:rPr lang="en-US" smtClean="0">
                <a:latin typeface="Arial" pitchFamily="34" charset="0"/>
              </a:rPr>
              <a:pPr defTabSz="931863"/>
              <a:t>3</a:t>
            </a:fld>
            <a:endParaRPr lang="en-US" dirty="0">
              <a:latin typeface="Arial" pitchFamily="34" charset="0"/>
            </a:endParaRPr>
          </a:p>
        </p:txBody>
      </p:sp>
    </p:spTree>
    <p:extLst>
      <p:ext uri="{BB962C8B-B14F-4D97-AF65-F5344CB8AC3E}">
        <p14:creationId xmlns:p14="http://schemas.microsoft.com/office/powerpoint/2010/main" xmlns="" val="106275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4</a:t>
            </a:fld>
            <a:endParaRPr lang="en-US" dirty="0"/>
          </a:p>
        </p:txBody>
      </p:sp>
    </p:spTree>
    <p:extLst>
      <p:ext uri="{BB962C8B-B14F-4D97-AF65-F5344CB8AC3E}">
        <p14:creationId xmlns:p14="http://schemas.microsoft.com/office/powerpoint/2010/main" xmlns="" val="350654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a:latin typeface="Arial" pitchFamily="34" charset="0"/>
            </a:endParaRPr>
          </a:p>
        </p:txBody>
      </p:sp>
      <p:sp>
        <p:nvSpPr>
          <p:cNvPr id="21508" name="Slide Number Placeholder 3"/>
          <p:cNvSpPr>
            <a:spLocks noGrp="1"/>
          </p:cNvSpPr>
          <p:nvPr>
            <p:ph type="sldNum" sz="quarter" idx="5"/>
          </p:nvPr>
        </p:nvSpPr>
        <p:spPr>
          <a:noFill/>
        </p:spPr>
        <p:txBody>
          <a:bodyPr/>
          <a:lstStyle/>
          <a:p>
            <a:pPr defTabSz="931863"/>
            <a:fld id="{F890DA64-0103-422B-9E0D-9F4CF4009347}" type="slidenum">
              <a:rPr lang="en-US" smtClean="0">
                <a:latin typeface="Arial" pitchFamily="34" charset="0"/>
              </a:rPr>
              <a:pPr defTabSz="931863"/>
              <a:t>5</a:t>
            </a:fld>
            <a:endParaRPr lang="en-US" dirty="0">
              <a:latin typeface="Arial" pitchFamily="34" charset="0"/>
            </a:endParaRPr>
          </a:p>
        </p:txBody>
      </p:sp>
    </p:spTree>
    <p:extLst>
      <p:ext uri="{BB962C8B-B14F-4D97-AF65-F5344CB8AC3E}">
        <p14:creationId xmlns:p14="http://schemas.microsoft.com/office/powerpoint/2010/main" xmlns="" val="124437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6</a:t>
            </a:fld>
            <a:endParaRPr lang="en-US" dirty="0"/>
          </a:p>
        </p:txBody>
      </p:sp>
    </p:spTree>
    <p:extLst>
      <p:ext uri="{BB962C8B-B14F-4D97-AF65-F5344CB8AC3E}">
        <p14:creationId xmlns:p14="http://schemas.microsoft.com/office/powerpoint/2010/main" xmlns="" val="33363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7</a:t>
            </a:fld>
            <a:endParaRPr lang="en-US" dirty="0"/>
          </a:p>
        </p:txBody>
      </p:sp>
    </p:spTree>
    <p:extLst>
      <p:ext uri="{BB962C8B-B14F-4D97-AF65-F5344CB8AC3E}">
        <p14:creationId xmlns:p14="http://schemas.microsoft.com/office/powerpoint/2010/main" xmlns="" val="1682458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8</a:t>
            </a:fld>
            <a:endParaRPr lang="en-US" dirty="0"/>
          </a:p>
        </p:txBody>
      </p:sp>
    </p:spTree>
    <p:extLst>
      <p:ext uri="{BB962C8B-B14F-4D97-AF65-F5344CB8AC3E}">
        <p14:creationId xmlns:p14="http://schemas.microsoft.com/office/powerpoint/2010/main" xmlns="" val="4000459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D8CE024-9F49-4594-8141-E76DEB90BE83}" type="datetime1">
              <a:rPr lang="en-US" smtClean="0"/>
              <a:pPr>
                <a:defRPr/>
              </a:pPr>
              <a:t>4/16/2019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B9849C-0654-4CDB-A7B3-CF4190994E90}" type="slidenum">
              <a:rPr lang="en-US" smtClean="0"/>
              <a:pPr>
                <a:defRPr/>
              </a:pPr>
              <a:t>9</a:t>
            </a:fld>
            <a:endParaRPr lang="en-US" dirty="0"/>
          </a:p>
        </p:txBody>
      </p:sp>
    </p:spTree>
    <p:extLst>
      <p:ext uri="{BB962C8B-B14F-4D97-AF65-F5344CB8AC3E}">
        <p14:creationId xmlns:p14="http://schemas.microsoft.com/office/powerpoint/2010/main" xmlns="" val="1073412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bg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681988" name="Rectangle 4"/>
          <p:cNvSpPr>
            <a:spLocks noGrp="1" noChangeArrowheads="1"/>
          </p:cNvSpPr>
          <p:nvPr>
            <p:ph type="subTitle" idx="1"/>
          </p:nvPr>
        </p:nvSpPr>
        <p:spPr>
          <a:xfrm>
            <a:off x="1295400" y="2133600"/>
            <a:ext cx="7086600" cy="584775"/>
          </a:xfrm>
        </p:spPr>
        <p:txBody>
          <a:bodyPr>
            <a:spAutoFit/>
          </a:bodyPr>
          <a:lstStyle>
            <a:lvl1pPr marL="0" indent="0">
              <a:buFont typeface="Wingdings" pitchFamily="2" charset="2"/>
              <a:buNone/>
              <a:defRPr sz="3200" b="0">
                <a:solidFill>
                  <a:schemeClr val="bg1"/>
                </a:solidFill>
              </a:defRPr>
            </a:lvl1pPr>
          </a:lstStyle>
          <a:p>
            <a:r>
              <a:rPr lang="en-US" dirty="0"/>
              <a:t>Click to edit Master subtitle style</a:t>
            </a:r>
          </a:p>
        </p:txBody>
      </p:sp>
      <p:sp>
        <p:nvSpPr>
          <p:cNvPr id="5" name="TextBox 4"/>
          <p:cNvSpPr txBox="1"/>
          <p:nvPr userDrawn="1"/>
        </p:nvSpPr>
        <p:spPr>
          <a:xfrm>
            <a:off x="4344941" y="6332751"/>
            <a:ext cx="3095719" cy="41549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700" dirty="0">
                <a:solidFill>
                  <a:schemeClr val="accent5"/>
                </a:solidFill>
              </a:rPr>
              <a:t>© 2015 Jones and Bartlett </a:t>
            </a:r>
            <a:r>
              <a:rPr lang="en-US" sz="700" i="0" dirty="0">
                <a:solidFill>
                  <a:schemeClr val="accent5"/>
                </a:solidFill>
              </a:rPr>
              <a:t>Learning, LLC, an Ascend Learning Company </a:t>
            </a:r>
          </a:p>
          <a:p>
            <a:r>
              <a:rPr lang="en-US" sz="700" i="0" dirty="0">
                <a:solidFill>
                  <a:schemeClr val="accent5"/>
                </a:solidFill>
              </a:rPr>
              <a:t>www.jblearning.com</a:t>
            </a:r>
          </a:p>
          <a:p>
            <a:r>
              <a:rPr lang="en-US" sz="700" i="0" dirty="0">
                <a:solidFill>
                  <a:schemeClr val="accent5"/>
                </a:solidFill>
              </a:rPr>
              <a:t>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400"/>
            </a:lvl3pPr>
            <a:lvl4pPr>
              <a:defRPr sz="12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g2.jpg"/>
          <p:cNvPicPr>
            <a:picLocks noChangeAspect="1"/>
          </p:cNvPicPr>
          <p:nvPr userDrawn="1"/>
        </p:nvPicPr>
        <p:blipFill>
          <a:blip r:embed="rId4" cstate="print"/>
          <a:srcRect/>
          <a:stretch>
            <a:fillRect/>
          </a:stretch>
        </p:blipFill>
        <p:spPr bwMode="auto">
          <a:xfrm>
            <a:off x="0" y="6297613"/>
            <a:ext cx="9144000" cy="560387"/>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304800"/>
            <a:ext cx="829945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39750" y="1295400"/>
            <a:ext cx="829945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0966" name="Text Box 6"/>
          <p:cNvSpPr txBox="1">
            <a:spLocks noChangeArrowheads="1"/>
          </p:cNvSpPr>
          <p:nvPr/>
        </p:nvSpPr>
        <p:spPr bwMode="auto">
          <a:xfrm>
            <a:off x="8382000" y="6496050"/>
            <a:ext cx="581025" cy="215900"/>
          </a:xfrm>
          <a:prstGeom prst="rect">
            <a:avLst/>
          </a:prstGeom>
          <a:noFill/>
          <a:ln w="9525">
            <a:noFill/>
            <a:miter lim="800000"/>
            <a:headEnd/>
            <a:tailEnd/>
          </a:ln>
          <a:effectLst/>
        </p:spPr>
        <p:txBody>
          <a:bodyPr wrap="none">
            <a:spAutoFit/>
          </a:bodyPr>
          <a:lstStyle/>
          <a:p>
            <a:pPr eaLnBrk="0" hangingPunct="0">
              <a:defRPr/>
            </a:pPr>
            <a:r>
              <a:rPr lang="en-US" sz="800" dirty="0">
                <a:solidFill>
                  <a:schemeClr val="bg1"/>
                </a:solidFill>
                <a:latin typeface="Arial" charset="0"/>
              </a:rPr>
              <a:t>Page </a:t>
            </a:r>
            <a:fld id="{CADC57F2-CF99-45C6-8A71-FD8B70B8FAF6}" type="slidenum">
              <a:rPr lang="en-US" sz="800">
                <a:solidFill>
                  <a:schemeClr val="bg1"/>
                </a:solidFill>
                <a:latin typeface="Arial" charset="0"/>
              </a:rPr>
              <a:pPr eaLnBrk="0" hangingPunct="0">
                <a:defRPr/>
              </a:pPr>
              <a:t>‹#›</a:t>
            </a:fld>
            <a:endParaRPr lang="en-US" sz="800" dirty="0">
              <a:solidFill>
                <a:schemeClr val="bg1"/>
              </a:solidFill>
              <a:latin typeface="Arial" charset="0"/>
            </a:endParaRPr>
          </a:p>
        </p:txBody>
      </p:sp>
      <p:sp>
        <p:nvSpPr>
          <p:cNvPr id="7" name="Text Box 5"/>
          <p:cNvSpPr txBox="1">
            <a:spLocks noChangeArrowheads="1"/>
          </p:cNvSpPr>
          <p:nvPr userDrawn="1"/>
        </p:nvSpPr>
        <p:spPr bwMode="auto">
          <a:xfrm>
            <a:off x="95250" y="6478588"/>
            <a:ext cx="4370388" cy="477054"/>
          </a:xfrm>
          <a:prstGeom prst="rect">
            <a:avLst/>
          </a:prstGeom>
          <a:noFill/>
          <a:ln w="9525">
            <a:noFill/>
            <a:miter lim="800000"/>
            <a:headEnd/>
            <a:tailEnd/>
          </a:ln>
          <a:effectLst/>
        </p:spPr>
        <p:txBody>
          <a:bodyPr>
            <a:spAutoFit/>
          </a:bodyPr>
          <a:lstStyle/>
          <a:p>
            <a:pPr>
              <a:defRPr/>
            </a:pPr>
            <a:r>
              <a:rPr lang="en-US" sz="1000" dirty="0">
                <a:solidFill>
                  <a:schemeClr val="bg1"/>
                </a:solidFill>
                <a:latin typeface="Arial" charset="0"/>
              </a:rPr>
              <a:t>Access Control, Authentication, and PKI</a:t>
            </a:r>
          </a:p>
          <a:p>
            <a:pPr eaLnBrk="0" hangingPunct="0">
              <a:spcBef>
                <a:spcPct val="50000"/>
              </a:spcBef>
              <a:defRPr/>
            </a:pPr>
            <a:endParaRPr lang="en-US" sz="1000" dirty="0">
              <a:solidFill>
                <a:schemeClr val="bg1"/>
              </a:solidFill>
              <a:latin typeface="Arial" charset="0"/>
            </a:endParaRPr>
          </a:p>
        </p:txBody>
      </p:sp>
      <p:sp>
        <p:nvSpPr>
          <p:cNvPr id="9" name="TextBox 4"/>
          <p:cNvSpPr txBox="1"/>
          <p:nvPr userDrawn="1"/>
        </p:nvSpPr>
        <p:spPr>
          <a:xfrm>
            <a:off x="4357641" y="6396251"/>
            <a:ext cx="3095719" cy="41549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700" dirty="0">
                <a:solidFill>
                  <a:schemeClr val="accent5"/>
                </a:solidFill>
              </a:rPr>
              <a:t>© 2015 Jones and Bartlett </a:t>
            </a:r>
            <a:r>
              <a:rPr lang="en-US" sz="700" i="0" dirty="0">
                <a:solidFill>
                  <a:schemeClr val="accent5"/>
                </a:solidFill>
              </a:rPr>
              <a:t>Learning, LLC, an Ascend Learning Company </a:t>
            </a:r>
          </a:p>
          <a:p>
            <a:r>
              <a:rPr lang="en-US" sz="700" i="0" dirty="0">
                <a:solidFill>
                  <a:schemeClr val="accent5"/>
                </a:solidFill>
              </a:rPr>
              <a:t>www.jblearning.com</a:t>
            </a:r>
          </a:p>
          <a:p>
            <a:r>
              <a:rPr lang="en-US" sz="700" i="0" dirty="0">
                <a:solidFill>
                  <a:schemeClr val="accent5"/>
                </a:solidFill>
              </a:rPr>
              <a:t>All rights reserved.</a:t>
            </a:r>
          </a:p>
        </p:txBody>
      </p:sp>
    </p:spTree>
  </p:cSld>
  <p:clrMap bg1="lt1" tx1="dk1" bg2="lt2" tx2="dk2" accent1="accent1" accent2="accent2" accent3="accent3" accent4="accent4" accent5="accent5" accent6="accent6" hlink="hlink" folHlink="folHlink"/>
  <p:sldLayoutIdLst>
    <p:sldLayoutId id="2147484047" r:id="rId1"/>
    <p:sldLayoutId id="2147484045" r:id="rId2"/>
  </p:sldLayoutIdLst>
  <p:txStyles>
    <p:titleStyle>
      <a:lvl1pPr algn="l" rtl="0" eaLnBrk="0" fontAlgn="base" hangingPunct="0">
        <a:spcBef>
          <a:spcPct val="0"/>
        </a:spcBef>
        <a:spcAft>
          <a:spcPct val="0"/>
        </a:spcAft>
        <a:defRPr sz="2400" b="1">
          <a:solidFill>
            <a:srgbClr val="00407A"/>
          </a:solidFill>
          <a:latin typeface="+mj-lt"/>
          <a:ea typeface="+mj-ea"/>
          <a:cs typeface="+mj-cs"/>
        </a:defRPr>
      </a:lvl1pPr>
      <a:lvl2pPr algn="l" rtl="0" eaLnBrk="0" fontAlgn="base" hangingPunct="0">
        <a:spcBef>
          <a:spcPct val="0"/>
        </a:spcBef>
        <a:spcAft>
          <a:spcPct val="0"/>
        </a:spcAft>
        <a:defRPr sz="2400" b="1">
          <a:solidFill>
            <a:srgbClr val="00407A"/>
          </a:solidFill>
          <a:latin typeface="Arial" charset="0"/>
        </a:defRPr>
      </a:lvl2pPr>
      <a:lvl3pPr algn="l" rtl="0" eaLnBrk="0" fontAlgn="base" hangingPunct="0">
        <a:spcBef>
          <a:spcPct val="0"/>
        </a:spcBef>
        <a:spcAft>
          <a:spcPct val="0"/>
        </a:spcAft>
        <a:defRPr sz="2400" b="1">
          <a:solidFill>
            <a:srgbClr val="00407A"/>
          </a:solidFill>
          <a:latin typeface="Arial" charset="0"/>
        </a:defRPr>
      </a:lvl3pPr>
      <a:lvl4pPr algn="l" rtl="0" eaLnBrk="0" fontAlgn="base" hangingPunct="0">
        <a:spcBef>
          <a:spcPct val="0"/>
        </a:spcBef>
        <a:spcAft>
          <a:spcPct val="0"/>
        </a:spcAft>
        <a:defRPr sz="2400" b="1">
          <a:solidFill>
            <a:srgbClr val="00407A"/>
          </a:solidFill>
          <a:latin typeface="Arial" charset="0"/>
        </a:defRPr>
      </a:lvl4pPr>
      <a:lvl5pPr algn="l" rtl="0" eaLnBrk="0" fontAlgn="base" hangingPunct="0">
        <a:spcBef>
          <a:spcPct val="0"/>
        </a:spcBef>
        <a:spcAft>
          <a:spcPct val="0"/>
        </a:spcAft>
        <a:defRPr sz="2400" b="1">
          <a:solidFill>
            <a:srgbClr val="00407A"/>
          </a:solidFill>
          <a:latin typeface="Arial" charset="0"/>
        </a:defRPr>
      </a:lvl5pPr>
      <a:lvl6pPr marL="457200" algn="l" rtl="0" eaLnBrk="0" fontAlgn="base" hangingPunct="0">
        <a:spcBef>
          <a:spcPct val="0"/>
        </a:spcBef>
        <a:spcAft>
          <a:spcPct val="0"/>
        </a:spcAft>
        <a:defRPr sz="3800" b="1">
          <a:solidFill>
            <a:srgbClr val="00407A"/>
          </a:solidFill>
          <a:latin typeface="Arial" charset="0"/>
        </a:defRPr>
      </a:lvl6pPr>
      <a:lvl7pPr marL="914400" algn="l" rtl="0" eaLnBrk="0" fontAlgn="base" hangingPunct="0">
        <a:spcBef>
          <a:spcPct val="0"/>
        </a:spcBef>
        <a:spcAft>
          <a:spcPct val="0"/>
        </a:spcAft>
        <a:defRPr sz="3800" b="1">
          <a:solidFill>
            <a:srgbClr val="00407A"/>
          </a:solidFill>
          <a:latin typeface="Arial" charset="0"/>
        </a:defRPr>
      </a:lvl7pPr>
      <a:lvl8pPr marL="1371600" algn="l" rtl="0" eaLnBrk="0" fontAlgn="base" hangingPunct="0">
        <a:spcBef>
          <a:spcPct val="0"/>
        </a:spcBef>
        <a:spcAft>
          <a:spcPct val="0"/>
        </a:spcAft>
        <a:defRPr sz="3800" b="1">
          <a:solidFill>
            <a:srgbClr val="00407A"/>
          </a:solidFill>
          <a:latin typeface="Arial" charset="0"/>
        </a:defRPr>
      </a:lvl8pPr>
      <a:lvl9pPr marL="1828800" algn="l" rtl="0" eaLnBrk="0" fontAlgn="base" hangingPunct="0">
        <a:spcBef>
          <a:spcPct val="0"/>
        </a:spcBef>
        <a:spcAft>
          <a:spcPct val="0"/>
        </a:spcAft>
        <a:defRPr sz="3800" b="1">
          <a:solidFill>
            <a:srgbClr val="00407A"/>
          </a:solidFill>
          <a:latin typeface="Arial" charset="0"/>
        </a:defRPr>
      </a:lvl9pPr>
    </p:titleStyle>
    <p:bodyStyle>
      <a:lvl1pPr marL="233363" indent="-233363" algn="l" rtl="0" eaLnBrk="0" fontAlgn="base" hangingPunct="0">
        <a:spcBef>
          <a:spcPct val="20000"/>
        </a:spcBef>
        <a:spcAft>
          <a:spcPct val="0"/>
        </a:spcAft>
        <a:buClr>
          <a:srgbClr val="ED6E2E"/>
        </a:buClr>
        <a:buFont typeface="Wingdings" pitchFamily="2" charset="2"/>
        <a:buChar char="§"/>
        <a:defRPr sz="3200">
          <a:solidFill>
            <a:schemeClr val="tx1"/>
          </a:solidFill>
          <a:latin typeface="+mn-lt"/>
          <a:ea typeface="+mn-ea"/>
          <a:cs typeface="+mn-cs"/>
        </a:defRPr>
      </a:lvl1pPr>
      <a:lvl2pPr marL="687388" indent="-231775" algn="l" rtl="0" eaLnBrk="0" fontAlgn="base" hangingPunct="0">
        <a:spcBef>
          <a:spcPct val="20000"/>
        </a:spcBef>
        <a:spcAft>
          <a:spcPct val="0"/>
        </a:spcAft>
        <a:buClr>
          <a:srgbClr val="ED6E2E"/>
        </a:buClr>
        <a:buSzPct val="85000"/>
        <a:buFont typeface="Times"/>
        <a:buChar char="•"/>
        <a:defRPr sz="1600">
          <a:solidFill>
            <a:schemeClr val="tx1"/>
          </a:solidFill>
          <a:latin typeface="+mn-lt"/>
        </a:defRPr>
      </a:lvl2pPr>
      <a:lvl3pPr marL="1143000" indent="-228600" algn="l" rtl="0" eaLnBrk="0" fontAlgn="base" hangingPunct="0">
        <a:spcBef>
          <a:spcPct val="20000"/>
        </a:spcBef>
        <a:spcAft>
          <a:spcPct val="0"/>
        </a:spcAft>
        <a:buClr>
          <a:srgbClr val="ED6E2E"/>
        </a:buClr>
        <a:buChar char="-"/>
        <a:defRPr sz="1400">
          <a:solidFill>
            <a:schemeClr val="tx1"/>
          </a:solidFill>
          <a:latin typeface="+mn-lt"/>
        </a:defRPr>
      </a:lvl3pPr>
      <a:lvl4pPr marL="1544638" indent="-173038" algn="l" rtl="0" eaLnBrk="0" fontAlgn="base" hangingPunct="0">
        <a:spcBef>
          <a:spcPct val="20000"/>
        </a:spcBef>
        <a:spcAft>
          <a:spcPct val="0"/>
        </a:spcAft>
        <a:buClr>
          <a:srgbClr val="ED6E2E"/>
        </a:buClr>
        <a:buSzPct val="90000"/>
        <a:buChar char="›"/>
        <a:defRPr sz="1200">
          <a:solidFill>
            <a:schemeClr val="tx1"/>
          </a:solidFill>
          <a:latin typeface="+mn-lt"/>
        </a:defRPr>
      </a:lvl4pPr>
      <a:lvl5pPr marL="2052638" indent="-222250" algn="l" rtl="0" eaLnBrk="0" fontAlgn="base" hangingPunct="0">
        <a:spcBef>
          <a:spcPct val="20000"/>
        </a:spcBef>
        <a:spcAft>
          <a:spcPct val="0"/>
        </a:spcAft>
        <a:buClr>
          <a:srgbClr val="ED6E2E"/>
        </a:buClr>
        <a:buChar char="-"/>
        <a:defRPr sz="1000">
          <a:solidFill>
            <a:schemeClr val="tx1"/>
          </a:solidFill>
          <a:latin typeface="+mn-lt"/>
        </a:defRPr>
      </a:lvl5pPr>
      <a:lvl6pPr marL="2509838" indent="-222250" algn="l" rtl="0" eaLnBrk="0" fontAlgn="base" hangingPunct="0">
        <a:spcBef>
          <a:spcPct val="20000"/>
        </a:spcBef>
        <a:spcAft>
          <a:spcPct val="0"/>
        </a:spcAft>
        <a:buClr>
          <a:srgbClr val="ED6E2E"/>
        </a:buClr>
        <a:buChar char="-"/>
        <a:defRPr sz="1600">
          <a:solidFill>
            <a:schemeClr val="tx1"/>
          </a:solidFill>
          <a:latin typeface="+mn-lt"/>
        </a:defRPr>
      </a:lvl6pPr>
      <a:lvl7pPr marL="2967038" indent="-222250" algn="l" rtl="0" eaLnBrk="0" fontAlgn="base" hangingPunct="0">
        <a:spcBef>
          <a:spcPct val="20000"/>
        </a:spcBef>
        <a:spcAft>
          <a:spcPct val="0"/>
        </a:spcAft>
        <a:buClr>
          <a:srgbClr val="ED6E2E"/>
        </a:buClr>
        <a:buChar char="-"/>
        <a:defRPr sz="1600">
          <a:solidFill>
            <a:schemeClr val="tx1"/>
          </a:solidFill>
          <a:latin typeface="+mn-lt"/>
        </a:defRPr>
      </a:lvl7pPr>
      <a:lvl8pPr marL="3424238" indent="-222250" algn="l" rtl="0" eaLnBrk="0" fontAlgn="base" hangingPunct="0">
        <a:spcBef>
          <a:spcPct val="20000"/>
        </a:spcBef>
        <a:spcAft>
          <a:spcPct val="0"/>
        </a:spcAft>
        <a:buClr>
          <a:srgbClr val="ED6E2E"/>
        </a:buClr>
        <a:buChar char="-"/>
        <a:defRPr sz="1600">
          <a:solidFill>
            <a:schemeClr val="tx1"/>
          </a:solidFill>
          <a:latin typeface="+mn-lt"/>
        </a:defRPr>
      </a:lvl8pPr>
      <a:lvl9pPr marL="3881438" indent="-222250" algn="l" rtl="0" eaLnBrk="0" fontAlgn="base" hangingPunct="0">
        <a:spcBef>
          <a:spcPct val="20000"/>
        </a:spcBef>
        <a:spcAft>
          <a:spcPct val="0"/>
        </a:spcAft>
        <a:buClr>
          <a:srgbClr val="ED6E2E"/>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401638" y="2133600"/>
            <a:ext cx="8348662" cy="3096232"/>
          </a:xfrm>
        </p:spPr>
        <p:txBody>
          <a:bodyPr/>
          <a:lstStyle/>
          <a:p>
            <a:pPr algn="ctr" eaLnBrk="1" hangingPunct="1"/>
            <a:r>
              <a:rPr lang="en-US" sz="4000" b="1" dirty="0"/>
              <a:t>Access Control, Authentication, and </a:t>
            </a:r>
            <a:r>
              <a:rPr lang="en-US" sz="4000" b="1" dirty="0">
                <a:ea typeface="ＭＳ Ｐゴシック" pitchFamily="34" charset="-128"/>
              </a:rPr>
              <a:t>Public Key Infrastructure</a:t>
            </a:r>
          </a:p>
          <a:p>
            <a:pPr algn="ctr" eaLnBrk="1" hangingPunct="1"/>
            <a:endParaRPr lang="en-US" dirty="0"/>
          </a:p>
          <a:p>
            <a:pPr algn="ctr" eaLnBrk="1" hangingPunct="1"/>
            <a:r>
              <a:rPr lang="en-US" b="1" dirty="0"/>
              <a:t>Lesson 13</a:t>
            </a:r>
          </a:p>
          <a:p>
            <a:pPr algn="ctr" eaLnBrk="1" hangingPunct="1"/>
            <a:r>
              <a:rPr lang="en-US" b="1" dirty="0"/>
              <a:t>Public Key Infrastructure and Encryption</a:t>
            </a:r>
          </a:p>
        </p:txBody>
      </p:sp>
    </p:spTree>
    <p:extLst>
      <p:ext uri="{BB962C8B-B14F-4D97-AF65-F5344CB8AC3E}">
        <p14:creationId xmlns:p14="http://schemas.microsoft.com/office/powerpoint/2010/main" xmlns="" val="19968624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kern="1200" dirty="0">
                <a:latin typeface="Arial" charset="0"/>
                <a:ea typeface="+mn-ea"/>
                <a:cs typeface="+mn-cs"/>
              </a:rPr>
              <a:t>Number of Keys Needed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967702" y="1626919"/>
            <a:ext cx="7433284" cy="3178486"/>
          </a:xfrm>
        </p:spPr>
      </p:pic>
    </p:spTree>
    <p:extLst>
      <p:ext uri="{BB962C8B-B14F-4D97-AF65-F5344CB8AC3E}">
        <p14:creationId xmlns:p14="http://schemas.microsoft.com/office/powerpoint/2010/main" xmlns="" val="370446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000" dirty="0"/>
              <a:t>Asymmetric Encryption Process Model</a:t>
            </a:r>
          </a:p>
        </p:txBody>
      </p:sp>
      <p:grpSp>
        <p:nvGrpSpPr>
          <p:cNvPr id="9219" name="Group 30"/>
          <p:cNvGrpSpPr>
            <a:grpSpLocks/>
          </p:cNvGrpSpPr>
          <p:nvPr/>
        </p:nvGrpSpPr>
        <p:grpSpPr bwMode="auto">
          <a:xfrm>
            <a:off x="539750" y="1527175"/>
            <a:ext cx="8169275" cy="4332288"/>
            <a:chOff x="408441" y="950913"/>
            <a:chExt cx="8924245" cy="4687429"/>
          </a:xfrm>
        </p:grpSpPr>
        <p:sp>
          <p:nvSpPr>
            <p:cNvPr id="4" name="Cloud Callout 3"/>
            <p:cNvSpPr/>
            <p:nvPr/>
          </p:nvSpPr>
          <p:spPr bwMode="auto">
            <a:xfrm>
              <a:off x="2754828" y="950913"/>
              <a:ext cx="3707741" cy="1427356"/>
            </a:xfrm>
            <a:prstGeom prst="cloudCallout">
              <a:avLst>
                <a:gd name="adj1" fmla="val -35346"/>
                <a:gd name="adj2" fmla="val -648"/>
              </a:avLst>
            </a:prstGeom>
            <a:no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dirty="0">
                  <a:latin typeface="+mn-lt"/>
                </a:rPr>
                <a:t>Joan’s Public Key on Internet (With Certificate Provider)</a:t>
              </a:r>
            </a:p>
            <a:p>
              <a:pPr algn="ctr" eaLnBrk="0" hangingPunct="0">
                <a:defRPr/>
              </a:pPr>
              <a:endParaRPr lang="en-US" dirty="0">
                <a:latin typeface="+mn-lt"/>
              </a:endParaRPr>
            </a:p>
          </p:txBody>
        </p:sp>
        <p:pic>
          <p:nvPicPr>
            <p:cNvPr id="9221" name="Picture 2" descr="C:\Program Files\Microsoft Office\MEDIA\CAGCAT10\j0195384.wmf"/>
            <p:cNvPicPr>
              <a:picLocks noChangeAspect="1" noChangeArrowheads="1"/>
            </p:cNvPicPr>
            <p:nvPr/>
          </p:nvPicPr>
          <p:blipFill>
            <a:blip r:embed="rId3" cstate="print"/>
            <a:srcRect/>
            <a:stretch>
              <a:fillRect/>
            </a:stretch>
          </p:blipFill>
          <p:spPr bwMode="auto">
            <a:xfrm flipH="1">
              <a:off x="414336" y="2513014"/>
              <a:ext cx="1225777" cy="1373346"/>
            </a:xfrm>
            <a:prstGeom prst="rect">
              <a:avLst/>
            </a:prstGeom>
            <a:noFill/>
            <a:ln w="9525">
              <a:noFill/>
              <a:miter lim="800000"/>
              <a:headEnd/>
              <a:tailEnd/>
            </a:ln>
          </p:spPr>
        </p:pic>
        <p:pic>
          <p:nvPicPr>
            <p:cNvPr id="9222" name="Picture 3" descr="C:\Program Files\Microsoft Office\MEDIA\CAGCAT10\j0292020.wmf"/>
            <p:cNvPicPr>
              <a:picLocks noChangeAspect="1" noChangeArrowheads="1"/>
            </p:cNvPicPr>
            <p:nvPr/>
          </p:nvPicPr>
          <p:blipFill>
            <a:blip r:embed="rId4" cstate="print"/>
            <a:srcRect/>
            <a:stretch>
              <a:fillRect/>
            </a:stretch>
          </p:blipFill>
          <p:spPr bwMode="auto">
            <a:xfrm flipH="1">
              <a:off x="6307368" y="2716890"/>
              <a:ext cx="1530350" cy="1403449"/>
            </a:xfrm>
            <a:prstGeom prst="rect">
              <a:avLst/>
            </a:prstGeom>
            <a:noFill/>
            <a:ln w="9525">
              <a:noFill/>
              <a:miter lim="800000"/>
              <a:headEnd/>
              <a:tailEnd/>
            </a:ln>
          </p:spPr>
        </p:pic>
        <p:sp>
          <p:nvSpPr>
            <p:cNvPr id="7" name="TextBox 6"/>
            <p:cNvSpPr txBox="1"/>
            <p:nvPr/>
          </p:nvSpPr>
          <p:spPr>
            <a:xfrm>
              <a:off x="7201342" y="1065995"/>
              <a:ext cx="2131344" cy="1477167"/>
            </a:xfrm>
            <a:prstGeom prst="rect">
              <a:avLst/>
            </a:prstGeom>
            <a:noFill/>
          </p:spPr>
          <p:txBody>
            <a:bodyPr>
              <a:spAutoFit/>
            </a:bodyPr>
            <a:lstStyle/>
            <a:p>
              <a:pPr>
                <a:defRPr/>
              </a:pPr>
              <a:r>
                <a:rPr lang="en-US" dirty="0">
                  <a:latin typeface="+mn-lt"/>
                </a:rPr>
                <a:t>Request Joan’s public key to encrypt message to send over Internet</a:t>
              </a:r>
            </a:p>
          </p:txBody>
        </p:sp>
        <p:cxnSp>
          <p:nvCxnSpPr>
            <p:cNvPr id="9224" name="Straight Arrow Connector 8"/>
            <p:cNvCxnSpPr>
              <a:cxnSpLocks noChangeShapeType="1"/>
            </p:cNvCxnSpPr>
            <p:nvPr/>
          </p:nvCxnSpPr>
          <p:spPr bwMode="auto">
            <a:xfrm>
              <a:off x="6547147" y="1664212"/>
              <a:ext cx="668953" cy="279517"/>
            </a:xfrm>
            <a:prstGeom prst="straightConnector1">
              <a:avLst/>
            </a:prstGeom>
            <a:noFill/>
            <a:ln w="9525" algn="ctr">
              <a:solidFill>
                <a:schemeClr val="tx1"/>
              </a:solidFill>
              <a:round/>
              <a:headEnd type="arrow" w="med" len="med"/>
              <a:tailEnd type="arrow" w="med" len="med"/>
            </a:ln>
          </p:spPr>
        </p:cxnSp>
        <p:sp>
          <p:nvSpPr>
            <p:cNvPr id="14" name="TextBox 13"/>
            <p:cNvSpPr txBox="1"/>
            <p:nvPr/>
          </p:nvSpPr>
          <p:spPr>
            <a:xfrm>
              <a:off x="3944496" y="4307174"/>
              <a:ext cx="1928442" cy="924088"/>
            </a:xfrm>
            <a:prstGeom prst="rect">
              <a:avLst/>
            </a:prstGeom>
            <a:noFill/>
          </p:spPr>
          <p:txBody>
            <a:bodyPr>
              <a:spAutoFit/>
            </a:bodyPr>
            <a:lstStyle/>
            <a:p>
              <a:pPr algn="ctr">
                <a:defRPr/>
              </a:pPr>
              <a:r>
                <a:rPr lang="en-US" dirty="0">
                  <a:latin typeface="+mn-lt"/>
                </a:rPr>
                <a:t>Joan’s public key is available to all Internet users</a:t>
              </a:r>
            </a:p>
          </p:txBody>
        </p:sp>
        <p:sp>
          <p:nvSpPr>
            <p:cNvPr id="8201" name="TextBox 14"/>
            <p:cNvSpPr txBox="1">
              <a:spLocks noChangeArrowheads="1"/>
            </p:cNvSpPr>
            <p:nvPr/>
          </p:nvSpPr>
          <p:spPr bwMode="auto">
            <a:xfrm>
              <a:off x="6278743" y="4164610"/>
              <a:ext cx="3053943" cy="1298533"/>
            </a:xfrm>
            <a:prstGeom prst="rect">
              <a:avLst/>
            </a:prstGeom>
            <a:noFill/>
            <a:ln w="9525">
              <a:noFill/>
              <a:miter lim="800000"/>
              <a:headEnd/>
              <a:tailEnd/>
            </a:ln>
          </p:spPr>
          <p:txBody>
            <a:bodyPr>
              <a:spAutoFit/>
            </a:bodyPr>
            <a:lstStyle/>
            <a:p>
              <a:pPr marL="342900" indent="-342900">
                <a:buFont typeface="Arial" charset="0"/>
                <a:buAutoNum type="arabicPeriod"/>
                <a:defRPr/>
              </a:pPr>
              <a:r>
                <a:rPr lang="en-US" dirty="0">
                  <a:latin typeface="+mn-lt"/>
                </a:rPr>
                <a:t>Composes message</a:t>
              </a:r>
            </a:p>
            <a:p>
              <a:pPr marL="342900" indent="-342900">
                <a:buFont typeface="Arial" charset="0"/>
                <a:buAutoNum type="arabicPeriod"/>
                <a:defRPr/>
              </a:pPr>
              <a:r>
                <a:rPr lang="en-US" dirty="0">
                  <a:latin typeface="+mn-lt"/>
                </a:rPr>
                <a:t>Encrypts w/Joan’s public key</a:t>
              </a:r>
            </a:p>
            <a:p>
              <a:pPr marL="342900" indent="-342900">
                <a:buFont typeface="Arial" charset="0"/>
                <a:buAutoNum type="arabicPeriod"/>
                <a:defRPr/>
              </a:pPr>
              <a:r>
                <a:rPr lang="en-US" dirty="0">
                  <a:latin typeface="+mn-lt"/>
                </a:rPr>
                <a:t>Sends message</a:t>
              </a:r>
            </a:p>
          </p:txBody>
        </p:sp>
        <p:sp>
          <p:nvSpPr>
            <p:cNvPr id="16" name="TextBox 15"/>
            <p:cNvSpPr txBox="1"/>
            <p:nvPr/>
          </p:nvSpPr>
          <p:spPr>
            <a:xfrm>
              <a:off x="408441" y="4040941"/>
              <a:ext cx="3536055" cy="1597401"/>
            </a:xfrm>
            <a:prstGeom prst="rect">
              <a:avLst/>
            </a:prstGeom>
            <a:noFill/>
          </p:spPr>
          <p:txBody>
            <a:bodyPr>
              <a:spAutoFit/>
            </a:bodyPr>
            <a:lstStyle/>
            <a:p>
              <a:pPr marL="342900" indent="-342900">
                <a:buFont typeface="+mj-lt"/>
                <a:buAutoNum type="arabicPeriod"/>
                <a:defRPr/>
              </a:pPr>
              <a:r>
                <a:rPr lang="en-US" dirty="0">
                  <a:latin typeface="+mn-lt"/>
                </a:rPr>
                <a:t>Joan receives message.</a:t>
              </a:r>
            </a:p>
            <a:p>
              <a:pPr marL="342900" indent="-342900">
                <a:buFont typeface="+mj-lt"/>
                <a:buAutoNum type="arabicPeriod"/>
                <a:defRPr/>
              </a:pPr>
              <a:r>
                <a:rPr lang="en-US" dirty="0">
                  <a:latin typeface="+mn-lt"/>
                </a:rPr>
                <a:t>Decrypts message with her computer’s private key</a:t>
              </a:r>
            </a:p>
            <a:p>
              <a:pPr marL="342900" indent="-342900">
                <a:buFont typeface="+mj-lt"/>
                <a:buAutoNum type="arabicPeriod"/>
                <a:defRPr/>
              </a:pPr>
              <a:r>
                <a:rPr lang="en-US" dirty="0">
                  <a:latin typeface="+mn-lt"/>
                </a:rPr>
                <a:t>Joan’s private key is only available to her.</a:t>
              </a:r>
            </a:p>
          </p:txBody>
        </p:sp>
        <p:cxnSp>
          <p:nvCxnSpPr>
            <p:cNvPr id="9228" name="Straight Arrow Connector 17"/>
            <p:cNvCxnSpPr>
              <a:cxnSpLocks noChangeShapeType="1"/>
            </p:cNvCxnSpPr>
            <p:nvPr/>
          </p:nvCxnSpPr>
          <p:spPr bwMode="auto">
            <a:xfrm rot="10800000">
              <a:off x="5036458" y="2377511"/>
              <a:ext cx="1241884" cy="863834"/>
            </a:xfrm>
            <a:prstGeom prst="straightConnector1">
              <a:avLst/>
            </a:prstGeom>
            <a:noFill/>
            <a:ln w="28575" algn="ctr">
              <a:solidFill>
                <a:schemeClr val="tx1"/>
              </a:solidFill>
              <a:round/>
              <a:headEnd/>
              <a:tailEnd type="arrow" w="med" len="med"/>
            </a:ln>
          </p:spPr>
        </p:cxnSp>
        <p:cxnSp>
          <p:nvCxnSpPr>
            <p:cNvPr id="9229" name="Straight Arrow Connector 18"/>
            <p:cNvCxnSpPr>
              <a:cxnSpLocks noChangeShapeType="1"/>
            </p:cNvCxnSpPr>
            <p:nvPr/>
          </p:nvCxnSpPr>
          <p:spPr bwMode="auto">
            <a:xfrm rot="10800000" flipV="1">
              <a:off x="1231901" y="1690686"/>
              <a:ext cx="1373702" cy="822325"/>
            </a:xfrm>
            <a:prstGeom prst="straightConnector1">
              <a:avLst/>
            </a:prstGeom>
            <a:noFill/>
            <a:ln w="28575" algn="ctr">
              <a:solidFill>
                <a:schemeClr val="tx1"/>
              </a:solidFill>
              <a:round/>
              <a:headEnd/>
              <a:tailEnd type="arrow" w="med" len="med"/>
            </a:ln>
          </p:spPr>
        </p:cxnSp>
        <p:sp>
          <p:nvSpPr>
            <p:cNvPr id="2" name="TextBox 12"/>
            <p:cNvSpPr txBox="1">
              <a:spLocks noChangeArrowheads="1"/>
            </p:cNvSpPr>
            <p:nvPr/>
          </p:nvSpPr>
          <p:spPr bwMode="auto">
            <a:xfrm rot="19713917">
              <a:off x="1195772" y="1665450"/>
              <a:ext cx="1416850" cy="369292"/>
            </a:xfrm>
            <a:prstGeom prst="rect">
              <a:avLst/>
            </a:prstGeom>
            <a:noFill/>
            <a:ln w="9525">
              <a:noFill/>
              <a:miter lim="800000"/>
              <a:headEnd/>
              <a:tailEnd/>
            </a:ln>
          </p:spPr>
          <p:txBody>
            <a:bodyPr>
              <a:spAutoFit/>
            </a:bodyPr>
            <a:lstStyle/>
            <a:p>
              <a:pPr algn="ctr">
                <a:defRPr/>
              </a:pPr>
              <a:r>
                <a:rPr lang="en-US" dirty="0">
                  <a:latin typeface="+mn-lt"/>
                </a:rPr>
                <a:t>Message</a:t>
              </a:r>
            </a:p>
          </p:txBody>
        </p:sp>
        <p:sp>
          <p:nvSpPr>
            <p:cNvPr id="9231" name="TextBox 14"/>
            <p:cNvSpPr txBox="1">
              <a:spLocks noChangeArrowheads="1"/>
            </p:cNvSpPr>
            <p:nvPr/>
          </p:nvSpPr>
          <p:spPr bwMode="auto">
            <a:xfrm rot="2266427">
              <a:off x="5213124" y="2556555"/>
              <a:ext cx="1254125" cy="368300"/>
            </a:xfrm>
            <a:prstGeom prst="rect">
              <a:avLst/>
            </a:prstGeom>
            <a:noFill/>
            <a:ln w="9525">
              <a:noFill/>
              <a:miter lim="800000"/>
              <a:headEnd/>
              <a:tailEnd/>
            </a:ln>
          </p:spPr>
          <p:txBody>
            <a:bodyPr>
              <a:spAutoFit/>
            </a:bodyPr>
            <a:lstStyle/>
            <a:p>
              <a:r>
                <a:rPr lang="en-US" dirty="0"/>
                <a:t>Message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800"/>
            <a:ext cx="8299450" cy="1276350"/>
          </a:xfrm>
        </p:spPr>
        <p:txBody>
          <a:bodyPr/>
          <a:lstStyle/>
          <a:p>
            <a:r>
              <a:rPr lang="en-US" sz="4000" dirty="0"/>
              <a:t>Business Requirements for Cryptography</a:t>
            </a:r>
          </a:p>
        </p:txBody>
      </p:sp>
      <p:sp>
        <p:nvSpPr>
          <p:cNvPr id="15363" name="Content Placeholder 2"/>
          <p:cNvSpPr>
            <a:spLocks noGrp="1"/>
          </p:cNvSpPr>
          <p:nvPr>
            <p:ph idx="1"/>
          </p:nvPr>
        </p:nvSpPr>
        <p:spPr>
          <a:xfrm>
            <a:off x="539750" y="1841073"/>
            <a:ext cx="8299450" cy="4005263"/>
          </a:xfrm>
        </p:spPr>
        <p:txBody>
          <a:bodyPr/>
          <a:lstStyle/>
          <a:p>
            <a:pPr>
              <a:spcBef>
                <a:spcPts val="763"/>
              </a:spcBef>
            </a:pPr>
            <a:r>
              <a:rPr lang="en-US" sz="2800" dirty="0"/>
              <a:t>Ensuring software and data integrity</a:t>
            </a:r>
          </a:p>
          <a:p>
            <a:pPr>
              <a:spcBef>
                <a:spcPts val="763"/>
              </a:spcBef>
            </a:pPr>
            <a:r>
              <a:rPr lang="en-US" sz="2800" dirty="0"/>
              <a:t>Ensuring secure collaboration between entities inside and outside an organization</a:t>
            </a:r>
          </a:p>
          <a:p>
            <a:pPr>
              <a:spcBef>
                <a:spcPts val="763"/>
              </a:spcBef>
            </a:pPr>
            <a:r>
              <a:rPr lang="en-US" sz="2800" dirty="0"/>
              <a:t>Ensuring secure cloud computing</a:t>
            </a:r>
          </a:p>
          <a:p>
            <a:pPr>
              <a:spcBef>
                <a:spcPts val="763"/>
              </a:spcBef>
            </a:pPr>
            <a:r>
              <a:rPr lang="en-US" sz="2800" dirty="0"/>
              <a:t>Providing secure transactions with consumers</a:t>
            </a:r>
          </a:p>
        </p:txBody>
      </p:sp>
    </p:spTree>
    <p:extLst>
      <p:ext uri="{BB962C8B-B14F-4D97-AF65-F5344CB8AC3E}">
        <p14:creationId xmlns:p14="http://schemas.microsoft.com/office/powerpoint/2010/main" xmlns="" val="199510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800"/>
            <a:ext cx="8299450" cy="1276350"/>
          </a:xfrm>
        </p:spPr>
        <p:txBody>
          <a:bodyPr/>
          <a:lstStyle/>
          <a:p>
            <a:r>
              <a:rPr lang="en-US" sz="4000" dirty="0"/>
              <a:t>Digital Certificates</a:t>
            </a:r>
          </a:p>
        </p:txBody>
      </p:sp>
      <p:sp>
        <p:nvSpPr>
          <p:cNvPr id="15363" name="Content Placeholder 2"/>
          <p:cNvSpPr>
            <a:spLocks noGrp="1"/>
          </p:cNvSpPr>
          <p:nvPr>
            <p:ph idx="1"/>
          </p:nvPr>
        </p:nvSpPr>
        <p:spPr>
          <a:xfrm>
            <a:off x="539750" y="1195614"/>
            <a:ext cx="8299450" cy="4005263"/>
          </a:xfrm>
        </p:spPr>
        <p:txBody>
          <a:bodyPr/>
          <a:lstStyle/>
          <a:p>
            <a:pPr>
              <a:spcBef>
                <a:spcPts val="763"/>
              </a:spcBef>
            </a:pPr>
            <a:r>
              <a:rPr lang="en-US" sz="2800" dirty="0"/>
              <a:t>Are used by individuals and servers to provide unknown third parties with a known secure copy of their public encryption key</a:t>
            </a:r>
          </a:p>
          <a:p>
            <a:pPr>
              <a:spcBef>
                <a:spcPts val="763"/>
              </a:spcBef>
            </a:pPr>
            <a:r>
              <a:rPr lang="en-US" sz="2800" dirty="0"/>
              <a:t>Certificate authority (CA) issues digital certificates after verifying the identity of the end user</a:t>
            </a:r>
          </a:p>
          <a:p>
            <a:pPr>
              <a:spcBef>
                <a:spcPts val="763"/>
              </a:spcBef>
            </a:pPr>
            <a:r>
              <a:rPr lang="en-US" sz="2800" dirty="0"/>
              <a:t>Registration authority (RA) verifies the identity of an individual, initiates the certification process with a CA on behalf of the user, and performs certificate life-cycle management</a:t>
            </a:r>
          </a:p>
        </p:txBody>
      </p:sp>
    </p:spTree>
    <p:extLst>
      <p:ext uri="{BB962C8B-B14F-4D97-AF65-F5344CB8AC3E}">
        <p14:creationId xmlns:p14="http://schemas.microsoft.com/office/powerpoint/2010/main" xmlns="" val="28348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kern="1200" dirty="0">
                <a:latin typeface="Arial" charset="0"/>
                <a:ea typeface="+mn-ea"/>
                <a:cs typeface="+mn-cs"/>
              </a:rPr>
              <a:t>Digital Certificate Details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925086" y="1323975"/>
            <a:ext cx="3528778" cy="4591050"/>
          </a:xfrm>
        </p:spPr>
      </p:pic>
    </p:spTree>
    <p:extLst>
      <p:ext uri="{BB962C8B-B14F-4D97-AF65-F5344CB8AC3E}">
        <p14:creationId xmlns:p14="http://schemas.microsoft.com/office/powerpoint/2010/main" xmlns="" val="2024358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kern="1200" dirty="0">
                <a:latin typeface="Arial" charset="0"/>
                <a:ea typeface="+mn-ea"/>
                <a:cs typeface="+mn-cs"/>
              </a:rPr>
              <a:t>Digital Signature Process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39750" y="1544637"/>
            <a:ext cx="8299450" cy="4149725"/>
          </a:xfrm>
        </p:spPr>
      </p:pic>
    </p:spTree>
    <p:extLst>
      <p:ext uri="{BB962C8B-B14F-4D97-AF65-F5344CB8AC3E}">
        <p14:creationId xmlns:p14="http://schemas.microsoft.com/office/powerpoint/2010/main" xmlns="" val="202803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kern="1200" dirty="0">
                <a:latin typeface="Arial" charset="0"/>
                <a:ea typeface="+mn-ea"/>
                <a:cs typeface="+mn-cs"/>
              </a:rPr>
              <a:t>Digital Signature Verification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680007" y="1295400"/>
            <a:ext cx="6018935" cy="4648200"/>
          </a:xfrm>
        </p:spPr>
      </p:pic>
    </p:spTree>
    <p:extLst>
      <p:ext uri="{BB962C8B-B14F-4D97-AF65-F5344CB8AC3E}">
        <p14:creationId xmlns:p14="http://schemas.microsoft.com/office/powerpoint/2010/main" xmlns="" val="297044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800"/>
            <a:ext cx="8299450" cy="1276350"/>
          </a:xfrm>
        </p:spPr>
        <p:txBody>
          <a:bodyPr/>
          <a:lstStyle/>
          <a:p>
            <a:r>
              <a:rPr lang="en-US" sz="4000" dirty="0"/>
              <a:t>Estimated Costs Involved in Signatures</a:t>
            </a:r>
          </a:p>
        </p:txBody>
      </p:sp>
      <p:sp>
        <p:nvSpPr>
          <p:cNvPr id="15363" name="Content Placeholder 2"/>
          <p:cNvSpPr>
            <a:spLocks noGrp="1"/>
          </p:cNvSpPr>
          <p:nvPr>
            <p:ph idx="1"/>
          </p:nvPr>
        </p:nvSpPr>
        <p:spPr>
          <a:xfrm>
            <a:off x="539750" y="1841073"/>
            <a:ext cx="8299450" cy="4005263"/>
          </a:xfrm>
        </p:spPr>
        <p:txBody>
          <a:bodyPr/>
          <a:lstStyle/>
          <a:p>
            <a:pPr>
              <a:spcBef>
                <a:spcPts val="763"/>
              </a:spcBef>
            </a:pPr>
            <a:r>
              <a:rPr lang="en-US" sz="2800" dirty="0"/>
              <a:t>It is estimated that 30 billion paper documents are copied or printed by U.S. companies annually. </a:t>
            </a:r>
          </a:p>
          <a:p>
            <a:pPr>
              <a:spcBef>
                <a:spcPts val="763"/>
              </a:spcBef>
            </a:pPr>
            <a:r>
              <a:rPr lang="en-US" sz="2800" dirty="0"/>
              <a:t>The associated cost of each signature is estimated at $6.50 each, including costs of copying, scanning, archiving, routing, and retrieving lost documents.</a:t>
            </a:r>
          </a:p>
          <a:p>
            <a:pPr>
              <a:spcBef>
                <a:spcPts val="763"/>
              </a:spcBef>
            </a:pPr>
            <a:r>
              <a:rPr lang="en-US" sz="2800" dirty="0"/>
              <a:t>The average authorized employee signs 500 documents a year at a total cost of $3,250. </a:t>
            </a:r>
            <a:endParaRPr lang="en-US" sz="2800" b="1" dirty="0"/>
          </a:p>
          <a:p>
            <a:pPr>
              <a:buFont typeface="Wingdings" pitchFamily="2" charset="2"/>
              <a:buNone/>
            </a:pPr>
            <a:endParaRPr lang="en-US"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4000" dirty="0"/>
              <a:t>Importance of Digital Signatures </a:t>
            </a:r>
          </a:p>
        </p:txBody>
      </p:sp>
      <p:sp>
        <p:nvSpPr>
          <p:cNvPr id="15363" name="Content Placeholder 2"/>
          <p:cNvSpPr>
            <a:spLocks noGrp="1"/>
          </p:cNvSpPr>
          <p:nvPr>
            <p:ph idx="1"/>
          </p:nvPr>
        </p:nvSpPr>
        <p:spPr>
          <a:xfrm>
            <a:off x="539750" y="1405719"/>
            <a:ext cx="8299450" cy="4312456"/>
          </a:xfrm>
        </p:spPr>
        <p:txBody>
          <a:bodyPr/>
          <a:lstStyle/>
          <a:p>
            <a:pPr marL="0" indent="0">
              <a:buFont typeface="Wingdings" pitchFamily="2" charset="2"/>
              <a:buNone/>
              <a:defRPr/>
            </a:pPr>
            <a:r>
              <a:rPr lang="en-US" sz="3200" dirty="0"/>
              <a:t>Organizations are implementing standard digital signatures to: </a:t>
            </a:r>
          </a:p>
          <a:p>
            <a:pPr>
              <a:spcBef>
                <a:spcPts val="768"/>
              </a:spcBef>
              <a:defRPr/>
            </a:pPr>
            <a:r>
              <a:rPr lang="en-US" sz="3000" dirty="0"/>
              <a:t>Cut operational costs.</a:t>
            </a:r>
          </a:p>
          <a:p>
            <a:pPr>
              <a:spcBef>
                <a:spcPts val="768"/>
              </a:spcBef>
              <a:defRPr/>
            </a:pPr>
            <a:r>
              <a:rPr lang="en-US" sz="3000" dirty="0"/>
              <a:t>Automate and expedite business processes.</a:t>
            </a:r>
          </a:p>
          <a:p>
            <a:pPr>
              <a:spcBef>
                <a:spcPts val="768"/>
              </a:spcBef>
              <a:defRPr/>
            </a:pPr>
            <a:r>
              <a:rPr lang="en-US" sz="3000" dirty="0"/>
              <a:t>Address legal compliance and limit liability. </a:t>
            </a:r>
          </a:p>
          <a:p>
            <a:pPr>
              <a:spcBef>
                <a:spcPts val="768"/>
              </a:spcBef>
              <a:defRPr/>
            </a:pPr>
            <a:r>
              <a:rPr lang="en-US" sz="3000" dirty="0"/>
              <a:t>Go green.</a:t>
            </a:r>
          </a:p>
          <a:p>
            <a:pPr>
              <a:buFont typeface="Wingdings" pitchFamily="2" charset="2"/>
              <a:buNone/>
              <a:defRPr/>
            </a:pPr>
            <a:endParaRPr lang="en-US" b="1" dirty="0"/>
          </a:p>
          <a:p>
            <a:pPr>
              <a:buFont typeface="Wingdings" pitchFamily="2" charset="2"/>
              <a:buNone/>
              <a:defRPr/>
            </a:pP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800"/>
            <a:ext cx="8299450" cy="1276350"/>
          </a:xfrm>
        </p:spPr>
        <p:txBody>
          <a:bodyPr/>
          <a:lstStyle/>
          <a:p>
            <a:r>
              <a:rPr lang="en-US" sz="4000" dirty="0"/>
              <a:t>Components of Key Management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051558052"/>
              </p:ext>
            </p:extLst>
          </p:nvPr>
        </p:nvGraphicFramePr>
        <p:xfrm>
          <a:off x="539750" y="1295400"/>
          <a:ext cx="829945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1930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a:t>Public Key Infrastructure (PKI)</a:t>
            </a:r>
          </a:p>
        </p:txBody>
      </p:sp>
      <p:sp>
        <p:nvSpPr>
          <p:cNvPr id="5123" name="Content Placeholder 2"/>
          <p:cNvSpPr>
            <a:spLocks noGrp="1"/>
          </p:cNvSpPr>
          <p:nvPr>
            <p:ph idx="1"/>
          </p:nvPr>
        </p:nvSpPr>
        <p:spPr>
          <a:xfrm>
            <a:off x="539750" y="1392071"/>
            <a:ext cx="8299450" cy="4097503"/>
          </a:xfrm>
        </p:spPr>
        <p:txBody>
          <a:bodyPr/>
          <a:lstStyle/>
          <a:p>
            <a:r>
              <a:rPr lang="en-US" sz="3200" dirty="0"/>
              <a:t>A framework that:</a:t>
            </a:r>
          </a:p>
          <a:p>
            <a:pPr lvl="1"/>
            <a:r>
              <a:rPr lang="en-US" sz="3000" dirty="0"/>
              <a:t>Consists of programs, procedures, and security policies</a:t>
            </a:r>
          </a:p>
          <a:p>
            <a:pPr lvl="1"/>
            <a:r>
              <a:rPr lang="en-US" sz="3000" dirty="0"/>
              <a:t>Employs public key cryptography and the X.509 standard (digital certificates) for secure communications</a:t>
            </a:r>
          </a:p>
          <a:p>
            <a:r>
              <a:rPr lang="en-US" sz="3200" dirty="0"/>
              <a:t>Is a hybrid system of symmetric and asymmetric key algorithms</a:t>
            </a:r>
          </a:p>
          <a:p>
            <a:endParaRPr lang="en-US" sz="3200" dirty="0"/>
          </a:p>
        </p:txBody>
      </p:sp>
    </p:spTree>
    <p:extLst>
      <p:ext uri="{BB962C8B-B14F-4D97-AF65-F5344CB8AC3E}">
        <p14:creationId xmlns:p14="http://schemas.microsoft.com/office/powerpoint/2010/main" xmlns="" val="42328432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4000" dirty="0"/>
              <a:t>Key Management Considerations</a:t>
            </a:r>
          </a:p>
        </p:txBody>
      </p:sp>
      <p:sp>
        <p:nvSpPr>
          <p:cNvPr id="15363" name="Content Placeholder 2"/>
          <p:cNvSpPr>
            <a:spLocks noGrp="1"/>
          </p:cNvSpPr>
          <p:nvPr>
            <p:ph idx="1"/>
          </p:nvPr>
        </p:nvSpPr>
        <p:spPr>
          <a:xfrm>
            <a:off x="539750" y="1405719"/>
            <a:ext cx="8299450" cy="4312456"/>
          </a:xfrm>
        </p:spPr>
        <p:txBody>
          <a:bodyPr/>
          <a:lstStyle/>
          <a:p>
            <a:pPr>
              <a:spcBef>
                <a:spcPts val="768"/>
              </a:spcBef>
              <a:defRPr/>
            </a:pPr>
            <a:r>
              <a:rPr lang="en-US" sz="3000" dirty="0"/>
              <a:t>Key should be long enough to provide the necessary level of protection</a:t>
            </a:r>
          </a:p>
          <a:p>
            <a:pPr>
              <a:spcBef>
                <a:spcPts val="768"/>
              </a:spcBef>
              <a:defRPr/>
            </a:pPr>
            <a:r>
              <a:rPr lang="en-US" sz="3000" dirty="0"/>
              <a:t>Keys should be random and algorithm should use the full keyspace</a:t>
            </a:r>
          </a:p>
          <a:p>
            <a:pPr>
              <a:spcBef>
                <a:spcPts val="768"/>
              </a:spcBef>
              <a:defRPr/>
            </a:pPr>
            <a:r>
              <a:rPr lang="en-US" sz="3000" dirty="0"/>
              <a:t>Key’s lifetime should correspond with the sensitivity of the data</a:t>
            </a:r>
          </a:p>
          <a:p>
            <a:pPr>
              <a:spcBef>
                <a:spcPts val="768"/>
              </a:spcBef>
              <a:defRPr/>
            </a:pPr>
            <a:r>
              <a:rPr lang="en-US" sz="3000" dirty="0"/>
              <a:t>The more a key is used, the shorter its lifetime should be</a:t>
            </a:r>
            <a:endParaRPr lang="en-US" b="1" dirty="0"/>
          </a:p>
          <a:p>
            <a:pPr>
              <a:buFont typeface="Wingdings" pitchFamily="2" charset="2"/>
              <a:buNone/>
              <a:defRPr/>
            </a:pPr>
            <a:endParaRPr lang="en-US" b="1" dirty="0"/>
          </a:p>
        </p:txBody>
      </p:sp>
    </p:spTree>
    <p:extLst>
      <p:ext uri="{BB962C8B-B14F-4D97-AF65-F5344CB8AC3E}">
        <p14:creationId xmlns:p14="http://schemas.microsoft.com/office/powerpoint/2010/main" xmlns="" val="1591325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750" y="304800"/>
            <a:ext cx="8299450" cy="1276350"/>
          </a:xfrm>
        </p:spPr>
        <p:txBody>
          <a:bodyPr/>
          <a:lstStyle/>
          <a:p>
            <a:r>
              <a:rPr lang="en-US" sz="4000" dirty="0"/>
              <a:t>Symmetric Versus Asymmetric Algorithms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095779" y="1807368"/>
            <a:ext cx="7187391" cy="4179304"/>
          </a:xfrm>
        </p:spPr>
      </p:pic>
    </p:spTree>
    <p:extLst>
      <p:ext uri="{BB962C8B-B14F-4D97-AF65-F5344CB8AC3E}">
        <p14:creationId xmlns:p14="http://schemas.microsoft.com/office/powerpoint/2010/main" xmlns="" val="35639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539750" y="301625"/>
            <a:ext cx="8299450" cy="990600"/>
          </a:xfrm>
        </p:spPr>
        <p:txBody>
          <a:bodyPr/>
          <a:lstStyle/>
          <a:p>
            <a:r>
              <a:rPr lang="en-US" sz="4000" dirty="0">
                <a:ea typeface="MS PGothic" pitchFamily="34" charset="-128"/>
              </a:rPr>
              <a:t>Certificate Authority (CA)</a:t>
            </a:r>
          </a:p>
        </p:txBody>
      </p:sp>
      <p:sp>
        <p:nvSpPr>
          <p:cNvPr id="17411" name="Content Placeholder 4"/>
          <p:cNvSpPr>
            <a:spLocks/>
          </p:cNvSpPr>
          <p:nvPr/>
        </p:nvSpPr>
        <p:spPr bwMode="auto">
          <a:xfrm>
            <a:off x="539750" y="1116107"/>
            <a:ext cx="8299450" cy="4602068"/>
          </a:xfrm>
          <a:prstGeom prst="rect">
            <a:avLst/>
          </a:prstGeom>
          <a:noFill/>
          <a:ln w="9525">
            <a:noFill/>
            <a:miter lim="800000"/>
            <a:headEnd/>
            <a:tailEnd/>
          </a:ln>
        </p:spPr>
        <p:txBody>
          <a:bodyPr/>
          <a:lstStyle/>
          <a:p>
            <a:pPr marL="233363" indent="-233363" eaLnBrk="0" hangingPunct="0">
              <a:spcBef>
                <a:spcPct val="20000"/>
              </a:spcBef>
              <a:buClr>
                <a:srgbClr val="ED6E2E"/>
              </a:buClr>
              <a:buFont typeface="Wingdings" pitchFamily="2" charset="2"/>
              <a:buChar char="§"/>
              <a:defRPr/>
            </a:pPr>
            <a:r>
              <a:rPr lang="en-US" sz="3200" dirty="0">
                <a:latin typeface="+mn-lt"/>
              </a:rPr>
              <a:t>Is a trusted organization that maintains, issues, and distributes digital certificates</a:t>
            </a:r>
          </a:p>
          <a:p>
            <a:pPr marL="233363" indent="-233363" eaLnBrk="0" hangingPunct="0">
              <a:spcBef>
                <a:spcPct val="20000"/>
              </a:spcBef>
              <a:buClr>
                <a:srgbClr val="ED6E2E"/>
              </a:buClr>
              <a:buFont typeface="Wingdings" pitchFamily="2" charset="2"/>
              <a:buChar char="§"/>
              <a:defRPr/>
            </a:pPr>
            <a:r>
              <a:rPr lang="en-US" sz="3200" dirty="0">
                <a:latin typeface="+mn-lt"/>
              </a:rPr>
              <a:t>Uses the X.509 digital certificate standard to create certificates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kern="1200" dirty="0">
                <a:latin typeface="Arial" charset="0"/>
                <a:ea typeface="+mn-ea"/>
                <a:cs typeface="+mn-cs"/>
              </a:rPr>
              <a:t>CA in a PKI System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57721" y="1295400"/>
            <a:ext cx="8063508" cy="4648200"/>
          </a:xfrm>
        </p:spPr>
      </p:pic>
    </p:spTree>
    <p:extLst>
      <p:ext uri="{BB962C8B-B14F-4D97-AF65-F5344CB8AC3E}">
        <p14:creationId xmlns:p14="http://schemas.microsoft.com/office/powerpoint/2010/main" xmlns="" val="2283375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kern="1200" dirty="0">
                <a:latin typeface="Arial" charset="0"/>
                <a:ea typeface="+mn-ea"/>
                <a:cs typeface="+mn-cs"/>
              </a:rPr>
              <a:t>Trusted Certificate Authorities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276787" y="1579419"/>
            <a:ext cx="6741675" cy="4266396"/>
          </a:xfrm>
        </p:spPr>
      </p:pic>
    </p:spTree>
    <p:extLst>
      <p:ext uri="{BB962C8B-B14F-4D97-AF65-F5344CB8AC3E}">
        <p14:creationId xmlns:p14="http://schemas.microsoft.com/office/powerpoint/2010/main" xmlns="" val="3510036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539750" y="301625"/>
            <a:ext cx="8299450" cy="990600"/>
          </a:xfrm>
        </p:spPr>
        <p:txBody>
          <a:bodyPr/>
          <a:lstStyle/>
          <a:p>
            <a:r>
              <a:rPr lang="en-US" sz="4000" dirty="0">
                <a:ea typeface="MS PGothic" pitchFamily="34" charset="-128"/>
              </a:rPr>
              <a:t>What PKI Is and What It Is Not</a:t>
            </a:r>
          </a:p>
        </p:txBody>
      </p:sp>
      <p:sp>
        <p:nvSpPr>
          <p:cNvPr id="17411" name="Content Placeholder 4"/>
          <p:cNvSpPr>
            <a:spLocks/>
          </p:cNvSpPr>
          <p:nvPr/>
        </p:nvSpPr>
        <p:spPr bwMode="auto">
          <a:xfrm>
            <a:off x="539750" y="1157754"/>
            <a:ext cx="8299450" cy="3943162"/>
          </a:xfrm>
          <a:prstGeom prst="rect">
            <a:avLst/>
          </a:prstGeom>
          <a:noFill/>
          <a:ln w="9525">
            <a:noFill/>
            <a:miter lim="800000"/>
            <a:headEnd/>
            <a:tailEnd/>
          </a:ln>
        </p:spPr>
        <p:txBody>
          <a:bodyPr/>
          <a:lstStyle/>
          <a:p>
            <a:pPr marL="233363" indent="-233363" eaLnBrk="0" hangingPunct="0">
              <a:spcBef>
                <a:spcPct val="20000"/>
              </a:spcBef>
              <a:buClr>
                <a:srgbClr val="ED6E2E"/>
              </a:buClr>
              <a:buFont typeface="Wingdings" pitchFamily="2" charset="2"/>
              <a:buChar char="§"/>
              <a:defRPr/>
            </a:pPr>
            <a:r>
              <a:rPr lang="en-US" sz="3000" dirty="0">
                <a:latin typeface="+mn-lt"/>
              </a:rPr>
              <a:t>Is a strong authentication mechanism</a:t>
            </a:r>
          </a:p>
          <a:p>
            <a:pPr marL="233363" indent="-233363" eaLnBrk="0" hangingPunct="0">
              <a:spcBef>
                <a:spcPct val="20000"/>
              </a:spcBef>
              <a:buClr>
                <a:srgbClr val="ED6E2E"/>
              </a:buClr>
              <a:buFont typeface="Wingdings" pitchFamily="2" charset="2"/>
              <a:buChar char="§"/>
              <a:defRPr/>
            </a:pPr>
            <a:r>
              <a:rPr lang="en-US" sz="3000" dirty="0">
                <a:latin typeface="+mn-lt"/>
              </a:rPr>
              <a:t>Provides integrity, confidentiality, authentication, and nonrepudiation in a single framework</a:t>
            </a:r>
          </a:p>
          <a:p>
            <a:pPr marL="233363" indent="-233363" eaLnBrk="0" hangingPunct="0">
              <a:spcBef>
                <a:spcPts val="0"/>
              </a:spcBef>
              <a:buClr>
                <a:srgbClr val="ED6E2E"/>
              </a:buClr>
              <a:buFont typeface="Wingdings" pitchFamily="2" charset="2"/>
              <a:buChar char="§"/>
              <a:defRPr/>
            </a:pPr>
            <a:endParaRPr lang="en-US" sz="2000" dirty="0">
              <a:latin typeface="+mn-lt"/>
            </a:endParaRPr>
          </a:p>
          <a:p>
            <a:pPr marL="233363" indent="-233363" eaLnBrk="0" hangingPunct="0">
              <a:spcBef>
                <a:spcPct val="20000"/>
              </a:spcBef>
              <a:buClr>
                <a:srgbClr val="ED6E2E"/>
              </a:buClr>
              <a:buFont typeface="Wingdings" pitchFamily="2" charset="2"/>
              <a:buChar char="§"/>
              <a:defRPr/>
            </a:pPr>
            <a:r>
              <a:rPr lang="en-US" sz="3000" dirty="0">
                <a:latin typeface="+mn-lt"/>
              </a:rPr>
              <a:t>Is not an answer to all security questions or concerns</a:t>
            </a:r>
          </a:p>
          <a:p>
            <a:pPr marL="233363" indent="-233363" eaLnBrk="0" hangingPunct="0">
              <a:spcBef>
                <a:spcPct val="20000"/>
              </a:spcBef>
              <a:buClr>
                <a:srgbClr val="ED6E2E"/>
              </a:buClr>
              <a:buFont typeface="Wingdings" pitchFamily="2" charset="2"/>
              <a:buChar char="§"/>
              <a:defRPr/>
            </a:pPr>
            <a:r>
              <a:rPr lang="en-US" sz="3000" dirty="0">
                <a:latin typeface="+mn-lt"/>
              </a:rPr>
              <a:t>Does not provide authorization</a:t>
            </a:r>
          </a:p>
          <a:p>
            <a:pPr marL="233363" indent="-233363" eaLnBrk="0" hangingPunct="0">
              <a:spcBef>
                <a:spcPct val="20000"/>
              </a:spcBef>
              <a:buClr>
                <a:srgbClr val="ED6E2E"/>
              </a:buClr>
              <a:buFont typeface="Wingdings" pitchFamily="2" charset="2"/>
              <a:buChar char="§"/>
              <a:defRPr/>
            </a:pPr>
            <a:r>
              <a:rPr lang="en-US" sz="3000" dirty="0">
                <a:latin typeface="+mn-lt"/>
              </a:rPr>
              <a:t>Does not ensure that the end user can be trusted</a:t>
            </a:r>
          </a:p>
        </p:txBody>
      </p:sp>
    </p:spTree>
    <p:extLst>
      <p:ext uri="{BB962C8B-B14F-4D97-AF65-F5344CB8AC3E}">
        <p14:creationId xmlns:p14="http://schemas.microsoft.com/office/powerpoint/2010/main" xmlns="" val="2381598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539750" y="301625"/>
            <a:ext cx="8299450" cy="990600"/>
          </a:xfrm>
        </p:spPr>
        <p:txBody>
          <a:bodyPr/>
          <a:lstStyle/>
          <a:p>
            <a:r>
              <a:rPr lang="en-US" sz="4000" dirty="0">
                <a:ea typeface="MS PGothic" pitchFamily="34" charset="-128"/>
              </a:rPr>
              <a:t>Potential Risks Associated with PKI</a:t>
            </a:r>
          </a:p>
        </p:txBody>
      </p:sp>
      <p:sp>
        <p:nvSpPr>
          <p:cNvPr id="17411" name="Content Placeholder 4"/>
          <p:cNvSpPr>
            <a:spLocks/>
          </p:cNvSpPr>
          <p:nvPr/>
        </p:nvSpPr>
        <p:spPr bwMode="auto">
          <a:xfrm>
            <a:off x="539750" y="1775012"/>
            <a:ext cx="8299450" cy="3943162"/>
          </a:xfrm>
          <a:prstGeom prst="rect">
            <a:avLst/>
          </a:prstGeom>
          <a:noFill/>
          <a:ln w="9525">
            <a:noFill/>
            <a:miter lim="800000"/>
            <a:headEnd/>
            <a:tailEnd/>
          </a:ln>
        </p:spPr>
        <p:txBody>
          <a:bodyPr/>
          <a:lstStyle/>
          <a:p>
            <a:pPr marL="233363" indent="-233363" eaLnBrk="0" hangingPunct="0">
              <a:spcBef>
                <a:spcPct val="20000"/>
              </a:spcBef>
              <a:buClr>
                <a:srgbClr val="ED6E2E"/>
              </a:buClr>
              <a:buFont typeface="Wingdings" pitchFamily="2" charset="2"/>
              <a:buChar char="§"/>
              <a:defRPr/>
            </a:pPr>
            <a:r>
              <a:rPr lang="en-US" sz="3200" dirty="0">
                <a:latin typeface="+mn-lt"/>
              </a:rPr>
              <a:t>If PKI key management is mishandled, entire PKI system could fail</a:t>
            </a:r>
          </a:p>
          <a:p>
            <a:pPr marL="233363" indent="-233363" eaLnBrk="0" hangingPunct="0">
              <a:spcBef>
                <a:spcPct val="20000"/>
              </a:spcBef>
              <a:buClr>
                <a:srgbClr val="ED6E2E"/>
              </a:buClr>
              <a:buFont typeface="Wingdings" pitchFamily="2" charset="2"/>
              <a:buChar char="§"/>
              <a:defRPr/>
            </a:pPr>
            <a:r>
              <a:rPr lang="en-US" sz="3200" dirty="0">
                <a:latin typeface="+mn-lt"/>
              </a:rPr>
              <a:t>Managing a secure environment with multiple keys and multiple entities can be overwhelming</a:t>
            </a:r>
          </a:p>
          <a:p>
            <a:pPr marL="233363" indent="-233363" eaLnBrk="0" hangingPunct="0">
              <a:spcBef>
                <a:spcPct val="20000"/>
              </a:spcBef>
              <a:buClr>
                <a:srgbClr val="ED6E2E"/>
              </a:buClr>
              <a:buFont typeface="Wingdings" pitchFamily="2" charset="2"/>
              <a:buChar char="§"/>
              <a:defRPr/>
            </a:pPr>
            <a:r>
              <a:rPr lang="en-US" sz="3200" dirty="0">
                <a:latin typeface="+mn-lt"/>
              </a:rPr>
              <a:t>Properly maintaining a PKI comes with a </a:t>
            </a:r>
            <a:r>
              <a:rPr lang="en-US" sz="3200" dirty="0"/>
              <a:t>financial burden</a:t>
            </a:r>
            <a:endParaRPr lang="en-US" sz="3200" dirty="0">
              <a:latin typeface="+mn-lt"/>
            </a:endParaRPr>
          </a:p>
        </p:txBody>
      </p:sp>
    </p:spTree>
    <p:extLst>
      <p:ext uri="{BB962C8B-B14F-4D97-AF65-F5344CB8AC3E}">
        <p14:creationId xmlns:p14="http://schemas.microsoft.com/office/powerpoint/2010/main" xmlns="" val="1324505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539750" y="301625"/>
            <a:ext cx="8299450" cy="990600"/>
          </a:xfrm>
        </p:spPr>
        <p:txBody>
          <a:bodyPr/>
          <a:lstStyle/>
          <a:p>
            <a:r>
              <a:rPr lang="en-US" sz="4000" dirty="0">
                <a:ea typeface="MS PGothic" pitchFamily="34" charset="-128"/>
              </a:rPr>
              <a:t>Implementations of Business Cryptography</a:t>
            </a:r>
          </a:p>
        </p:txBody>
      </p:sp>
      <p:sp>
        <p:nvSpPr>
          <p:cNvPr id="17411" name="Content Placeholder 4"/>
          <p:cNvSpPr>
            <a:spLocks/>
          </p:cNvSpPr>
          <p:nvPr/>
        </p:nvSpPr>
        <p:spPr bwMode="auto">
          <a:xfrm>
            <a:off x="539750" y="1775012"/>
            <a:ext cx="8299450" cy="3943162"/>
          </a:xfrm>
          <a:prstGeom prst="rect">
            <a:avLst/>
          </a:prstGeom>
          <a:noFill/>
          <a:ln w="9525">
            <a:noFill/>
            <a:miter lim="800000"/>
            <a:headEnd/>
            <a:tailEnd/>
          </a:ln>
        </p:spPr>
        <p:txBody>
          <a:bodyPr/>
          <a:lstStyle/>
          <a:p>
            <a:pPr marL="233363" indent="-233363" eaLnBrk="0" hangingPunct="0">
              <a:spcBef>
                <a:spcPct val="20000"/>
              </a:spcBef>
              <a:buClr>
                <a:srgbClr val="ED6E2E"/>
              </a:buClr>
              <a:buFont typeface="Wingdings" pitchFamily="2" charset="2"/>
              <a:buChar char="§"/>
              <a:defRPr/>
            </a:pPr>
            <a:r>
              <a:rPr lang="en-US" sz="2600" dirty="0">
                <a:latin typeface="+mn-lt"/>
              </a:rPr>
              <a:t>Encrypting hard drives as a preventive measure in case a laptop or other mobile device is stolen</a:t>
            </a:r>
          </a:p>
          <a:p>
            <a:pPr marL="233363" indent="-233363" eaLnBrk="0" hangingPunct="0">
              <a:spcBef>
                <a:spcPct val="20000"/>
              </a:spcBef>
              <a:buClr>
                <a:srgbClr val="ED6E2E"/>
              </a:buClr>
              <a:buFont typeface="Wingdings" pitchFamily="2" charset="2"/>
              <a:buChar char="§"/>
              <a:defRPr/>
            </a:pPr>
            <a:r>
              <a:rPr lang="en-US" sz="2600" dirty="0">
                <a:latin typeface="+mn-lt"/>
              </a:rPr>
              <a:t>Encrypting removable devices such as universal serial bus (USB) drives</a:t>
            </a:r>
          </a:p>
          <a:p>
            <a:pPr marL="233363" indent="-233363" eaLnBrk="0" hangingPunct="0">
              <a:spcBef>
                <a:spcPct val="20000"/>
              </a:spcBef>
              <a:buClr>
                <a:srgbClr val="ED6E2E"/>
              </a:buClr>
              <a:buFont typeface="Wingdings" pitchFamily="2" charset="2"/>
              <a:buChar char="§"/>
              <a:defRPr/>
            </a:pPr>
            <a:r>
              <a:rPr lang="en-US" sz="2600" dirty="0">
                <a:latin typeface="+mn-lt"/>
              </a:rPr>
              <a:t>Encrypting instant messaging communication</a:t>
            </a:r>
          </a:p>
          <a:p>
            <a:pPr marL="233363" indent="-233363" eaLnBrk="0" hangingPunct="0">
              <a:spcBef>
                <a:spcPct val="20000"/>
              </a:spcBef>
              <a:buClr>
                <a:srgbClr val="ED6E2E"/>
              </a:buClr>
              <a:buFont typeface="Wingdings" pitchFamily="2" charset="2"/>
              <a:buChar char="§"/>
              <a:defRPr/>
            </a:pPr>
            <a:r>
              <a:rPr lang="en-US" sz="2600" dirty="0">
                <a:latin typeface="+mn-lt"/>
              </a:rPr>
              <a:t>Encrypting file transfers within and outside of the network</a:t>
            </a:r>
          </a:p>
          <a:p>
            <a:pPr marL="233363" indent="-233363" eaLnBrk="0" hangingPunct="0">
              <a:spcBef>
                <a:spcPct val="20000"/>
              </a:spcBef>
              <a:buClr>
                <a:srgbClr val="ED6E2E"/>
              </a:buClr>
              <a:buFont typeface="Wingdings" pitchFamily="2" charset="2"/>
              <a:buChar char="§"/>
              <a:defRPr/>
            </a:pPr>
            <a:r>
              <a:rPr lang="en-US" sz="2600" dirty="0">
                <a:latin typeface="+mn-lt"/>
              </a:rPr>
              <a:t>Encrypting highly sensitive data</a:t>
            </a:r>
          </a:p>
          <a:p>
            <a:pPr marL="233363" indent="-233363" eaLnBrk="0" hangingPunct="0">
              <a:spcBef>
                <a:spcPct val="20000"/>
              </a:spcBef>
              <a:buClr>
                <a:srgbClr val="ED6E2E"/>
              </a:buClr>
              <a:buFont typeface="Wingdings" pitchFamily="2" charset="2"/>
              <a:buChar char="§"/>
              <a:defRPr/>
            </a:pPr>
            <a:r>
              <a:rPr lang="en-US" sz="2600" dirty="0">
                <a:latin typeface="+mn-lt"/>
              </a:rPr>
              <a:t>Encrypting information on mobile devices</a:t>
            </a:r>
          </a:p>
        </p:txBody>
      </p:sp>
    </p:spTree>
    <p:extLst>
      <p:ext uri="{BB962C8B-B14F-4D97-AF65-F5344CB8AC3E}">
        <p14:creationId xmlns:p14="http://schemas.microsoft.com/office/powerpoint/2010/main" xmlns="" val="2002140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539750" y="301625"/>
            <a:ext cx="8299450" cy="990600"/>
          </a:xfrm>
        </p:spPr>
        <p:txBody>
          <a:bodyPr/>
          <a:lstStyle/>
          <a:p>
            <a:r>
              <a:rPr lang="en-US" sz="4000" dirty="0">
                <a:ea typeface="MS PGothic" pitchFamily="34" charset="-128"/>
              </a:rPr>
              <a:t>Certificate Authorities (CAs) Functions</a:t>
            </a:r>
          </a:p>
        </p:txBody>
      </p:sp>
      <p:graphicFrame>
        <p:nvGraphicFramePr>
          <p:cNvPr id="2" name="Diagram 1"/>
          <p:cNvGraphicFramePr/>
          <p:nvPr>
            <p:extLst>
              <p:ext uri="{D42A27DB-BD31-4B8C-83A1-F6EECF244321}">
                <p14:modId xmlns:p14="http://schemas.microsoft.com/office/powerpoint/2010/main" xmlns="" val="1425543614"/>
              </p:ext>
            </p:extLst>
          </p:nvPr>
        </p:nvGraphicFramePr>
        <p:xfrm>
          <a:off x="1524000" y="178696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0973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539750" y="301625"/>
            <a:ext cx="8299450" cy="990600"/>
          </a:xfrm>
        </p:spPr>
        <p:txBody>
          <a:bodyPr/>
          <a:lstStyle/>
          <a:p>
            <a:pPr algn="ctr"/>
            <a:r>
              <a:rPr lang="en-US" sz="4000" dirty="0">
                <a:ea typeface="MS PGothic" pitchFamily="34" charset="-128"/>
              </a:rPr>
              <a:t>Week 14 Assignment</a:t>
            </a:r>
          </a:p>
        </p:txBody>
      </p:sp>
      <p:sp>
        <p:nvSpPr>
          <p:cNvPr id="52227" name="Content Placeholder 4"/>
          <p:cNvSpPr>
            <a:spLocks/>
          </p:cNvSpPr>
          <p:nvPr/>
        </p:nvSpPr>
        <p:spPr bwMode="auto">
          <a:xfrm>
            <a:off x="539750" y="1069975"/>
            <a:ext cx="8299450" cy="4648200"/>
          </a:xfrm>
          <a:prstGeom prst="rect">
            <a:avLst/>
          </a:prstGeom>
          <a:noFill/>
          <a:ln w="9525">
            <a:noFill/>
            <a:miter lim="800000"/>
            <a:headEnd/>
            <a:tailEnd/>
          </a:ln>
        </p:spPr>
        <p:txBody>
          <a:bodyPr/>
          <a:lstStyle/>
          <a:p>
            <a:r>
              <a:rPr lang="en-US" sz="2400" dirty="0">
                <a:latin typeface="+mn-lt"/>
              </a:rPr>
              <a:t>Implementing various technologies and addressing remote access concerns ensures your systems and data are protected. Some of the technologies used in remote access are </a:t>
            </a:r>
            <a:r>
              <a:rPr lang="en-US" sz="2400" b="1" dirty="0">
                <a:latin typeface="+mn-lt"/>
              </a:rPr>
              <a:t>RADIUS, RAS, TACACS+</a:t>
            </a:r>
            <a:r>
              <a:rPr lang="en-US" sz="2400" dirty="0">
                <a:latin typeface="+mn-lt"/>
              </a:rPr>
              <a:t>, and </a:t>
            </a:r>
            <a:r>
              <a:rPr lang="en-US" sz="2400" b="1" dirty="0">
                <a:latin typeface="+mn-lt"/>
              </a:rPr>
              <a:t>VPN.</a:t>
            </a:r>
          </a:p>
          <a:p>
            <a:endParaRPr lang="en-US" sz="2400" dirty="0">
              <a:latin typeface="+mn-lt"/>
            </a:endParaRPr>
          </a:p>
          <a:p>
            <a:r>
              <a:rPr lang="en-US" sz="2400" dirty="0">
                <a:latin typeface="+mn-lt"/>
              </a:rPr>
              <a:t>Using this course rules of writing, please address each of these technologies with a minimum of two paragraphs on each. In writing about these remote access methods, please include the role they play as it relates to the organization network security. Each section should have at least four (4) complete sentences, as well as a different citation supporting the presented claim. The SafeAssign score should not be more than 30%.  </a:t>
            </a:r>
          </a:p>
          <a:p>
            <a:r>
              <a:rPr lang="en-US" sz="2400" dirty="0">
                <a:latin typeface="+mn-lt"/>
              </a:rPr>
              <a:t/>
            </a:r>
            <a:br>
              <a:rPr lang="en-US" sz="2400" dirty="0">
                <a:latin typeface="+mn-lt"/>
              </a:rPr>
            </a:br>
            <a:endParaRPr lang="en-US" sz="2400" dirty="0">
              <a:latin typeface="+mn-lt"/>
            </a:endParaRPr>
          </a:p>
          <a:p>
            <a:pPr marL="233363" indent="-233363" defTabSz="914400" eaLnBrk="0" hangingPunct="0">
              <a:spcBef>
                <a:spcPct val="20000"/>
              </a:spcBef>
              <a:buClr>
                <a:srgbClr val="ED6E2E"/>
              </a:buClr>
              <a:buSzTx/>
              <a:buFont typeface="Wingdings" pitchFamily="2" charset="2"/>
              <a:buChar char="§"/>
            </a:pPr>
            <a:endParaRPr lang="en-US" sz="32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xmlns="" val="7754366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dirty="0"/>
              <a:t>Components of PKI</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960019023"/>
              </p:ext>
            </p:extLst>
          </p:nvPr>
        </p:nvGraphicFramePr>
        <p:xfrm>
          <a:off x="539750" y="1295400"/>
          <a:ext cx="829945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5714587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A3B99A-5A0D-4DCA-9507-423CB06146FC}"/>
              </a:ext>
            </a:extLst>
          </p:cNvPr>
          <p:cNvSpPr>
            <a:spLocks noGrp="1"/>
          </p:cNvSpPr>
          <p:nvPr>
            <p:ph type="title"/>
          </p:nvPr>
        </p:nvSpPr>
        <p:spPr/>
        <p:txBody>
          <a:bodyPr/>
          <a:lstStyle/>
          <a:p>
            <a:pPr algn="ctr"/>
            <a:r>
              <a:rPr lang="en-US" dirty="0"/>
              <a:t>Week 15 Assignment</a:t>
            </a:r>
          </a:p>
        </p:txBody>
      </p:sp>
      <p:sp>
        <p:nvSpPr>
          <p:cNvPr id="3" name="Content Placeholder 2">
            <a:extLst>
              <a:ext uri="{FF2B5EF4-FFF2-40B4-BE49-F238E27FC236}">
                <a16:creationId xmlns:a16="http://schemas.microsoft.com/office/drawing/2014/main" xmlns="" id="{71E494A9-F994-496B-A615-F6FE6653DA29}"/>
              </a:ext>
            </a:extLst>
          </p:cNvPr>
          <p:cNvSpPr>
            <a:spLocks noGrp="1"/>
          </p:cNvSpPr>
          <p:nvPr>
            <p:ph idx="1"/>
          </p:nvPr>
        </p:nvSpPr>
        <p:spPr/>
        <p:txBody>
          <a:bodyPr/>
          <a:lstStyle/>
          <a:p>
            <a:r>
              <a:rPr lang="en-US" sz="2000" dirty="0"/>
              <a:t>For this assignment, list and discussed the four (4) security services provided by public key infrastructure (PKI) according to the course reading material. Please write at least two paragraphs on each. Additionally:</a:t>
            </a:r>
          </a:p>
          <a:p>
            <a:endParaRPr lang="en-US" sz="2000" dirty="0"/>
          </a:p>
          <a:p>
            <a:r>
              <a:rPr lang="en-US" sz="2000" dirty="0"/>
              <a:t>Write 2 to 3 paragraphs (In the third person) on the following:</a:t>
            </a:r>
          </a:p>
          <a:p>
            <a:r>
              <a:rPr lang="en-US" sz="2000" dirty="0"/>
              <a:t>What was most compelling to you in this course?</a:t>
            </a:r>
          </a:p>
          <a:p>
            <a:r>
              <a:rPr lang="en-US" sz="2000" dirty="0"/>
              <a:t>How did participating in the discussion board enhance your learning abilities?</a:t>
            </a:r>
          </a:p>
          <a:p>
            <a:r>
              <a:rPr lang="en-US" sz="2000" dirty="0"/>
              <a:t>Is there anything you are uncertain about as it relates to </a:t>
            </a:r>
            <a:r>
              <a:rPr lang="en-US" sz="2000"/>
              <a:t>Access Control?</a:t>
            </a:r>
            <a:endParaRPr lang="en-US" sz="2000" dirty="0"/>
          </a:p>
          <a:p>
            <a:r>
              <a:rPr lang="en-US" sz="2000" dirty="0"/>
              <a:t>Respond to at least two classmates’ posts with no less than 100 words.</a:t>
            </a:r>
          </a:p>
          <a:p>
            <a:endParaRPr lang="en-US" dirty="0"/>
          </a:p>
        </p:txBody>
      </p:sp>
    </p:spTree>
    <p:extLst>
      <p:ext uri="{BB962C8B-B14F-4D97-AF65-F5344CB8AC3E}">
        <p14:creationId xmlns:p14="http://schemas.microsoft.com/office/powerpoint/2010/main" xmlns="" val="1540886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751F1-DA44-4CFB-995D-E77679FFE18E}"/>
              </a:ext>
            </a:extLst>
          </p:cNvPr>
          <p:cNvSpPr>
            <a:spLocks noGrp="1"/>
          </p:cNvSpPr>
          <p:nvPr>
            <p:ph type="title"/>
          </p:nvPr>
        </p:nvSpPr>
        <p:spPr/>
        <p:txBody>
          <a:bodyPr/>
          <a:lstStyle/>
          <a:p>
            <a:pPr algn="ctr"/>
            <a:r>
              <a:rPr lang="en-US" dirty="0"/>
              <a:t>Week 16 Assignment</a:t>
            </a:r>
          </a:p>
        </p:txBody>
      </p:sp>
      <p:sp>
        <p:nvSpPr>
          <p:cNvPr id="3" name="Content Placeholder 2">
            <a:extLst>
              <a:ext uri="{FF2B5EF4-FFF2-40B4-BE49-F238E27FC236}">
                <a16:creationId xmlns:a16="http://schemas.microsoft.com/office/drawing/2014/main" xmlns="" id="{B2EF5154-450D-4E4A-8434-A7FBDA474895}"/>
              </a:ext>
            </a:extLst>
          </p:cNvPr>
          <p:cNvSpPr>
            <a:spLocks noGrp="1"/>
          </p:cNvSpPr>
          <p:nvPr>
            <p:ph idx="1"/>
          </p:nvPr>
        </p:nvSpPr>
        <p:spPr/>
        <p:txBody>
          <a:bodyPr/>
          <a:lstStyle/>
          <a:p>
            <a:endParaRPr lang="en-US" dirty="0"/>
          </a:p>
          <a:p>
            <a:endParaRPr lang="en-US" dirty="0"/>
          </a:p>
          <a:p>
            <a:endParaRPr lang="en-US" dirty="0"/>
          </a:p>
          <a:p>
            <a:endParaRPr lang="en-US" dirty="0"/>
          </a:p>
          <a:p>
            <a:r>
              <a:rPr lang="en-US" sz="4000" dirty="0"/>
              <a:t>100 multiple choice questions</a:t>
            </a:r>
          </a:p>
        </p:txBody>
      </p:sp>
    </p:spTree>
    <p:extLst>
      <p:ext uri="{BB962C8B-B14F-4D97-AF65-F5344CB8AC3E}">
        <p14:creationId xmlns:p14="http://schemas.microsoft.com/office/powerpoint/2010/main" xmlns="" val="1615308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079271-631D-47C6-B198-069DF2BBCED6}"/>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xmlns="" id="{1A1F20C3-7433-4119-95BA-9E8E0205300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sz="3200" dirty="0"/>
              <a:t>It was a pleasure having you.</a:t>
            </a:r>
          </a:p>
        </p:txBody>
      </p:sp>
    </p:spTree>
    <p:extLst>
      <p:ext uri="{BB962C8B-B14F-4D97-AF65-F5344CB8AC3E}">
        <p14:creationId xmlns:p14="http://schemas.microsoft.com/office/powerpoint/2010/main" xmlns="" val="8354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kern="1200" dirty="0">
                <a:latin typeface="Arial" charset="0"/>
                <a:ea typeface="+mn-ea"/>
                <a:cs typeface="+mn-cs"/>
              </a:rPr>
              <a:t>Encryption Process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15767" y="2608730"/>
            <a:ext cx="8574949" cy="3191446"/>
          </a:xfrm>
        </p:spPr>
      </p:pic>
      <p:sp>
        <p:nvSpPr>
          <p:cNvPr id="3" name="TextBox 2"/>
          <p:cNvSpPr txBox="1"/>
          <p:nvPr/>
        </p:nvSpPr>
        <p:spPr>
          <a:xfrm>
            <a:off x="539750" y="1295400"/>
            <a:ext cx="8299450" cy="830997"/>
          </a:xfrm>
          <a:prstGeom prst="rect">
            <a:avLst/>
          </a:prstGeom>
          <a:noFill/>
        </p:spPr>
        <p:txBody>
          <a:bodyPr wrap="square" rtlCol="0">
            <a:spAutoFit/>
          </a:bodyPr>
          <a:lstStyle/>
          <a:p>
            <a:r>
              <a:rPr lang="en-US" sz="2400" dirty="0"/>
              <a:t>Encryption is the process of applying an algorithm to cleartext (or plaintext) data, resulting in ciphertext</a:t>
            </a:r>
          </a:p>
        </p:txBody>
      </p:sp>
    </p:spTree>
    <p:extLst>
      <p:ext uri="{BB962C8B-B14F-4D97-AF65-F5344CB8AC3E}">
        <p14:creationId xmlns:p14="http://schemas.microsoft.com/office/powerpoint/2010/main" xmlns="" val="196485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600" dirty="0"/>
              <a:t>Encryption and Cryptography Terms</a:t>
            </a:r>
          </a:p>
        </p:txBody>
      </p:sp>
      <p:sp>
        <p:nvSpPr>
          <p:cNvPr id="5123" name="Content Placeholder 2"/>
          <p:cNvSpPr>
            <a:spLocks noGrp="1"/>
          </p:cNvSpPr>
          <p:nvPr>
            <p:ph idx="1"/>
          </p:nvPr>
        </p:nvSpPr>
        <p:spPr>
          <a:xfrm>
            <a:off x="539750" y="1392071"/>
            <a:ext cx="8299450" cy="4097503"/>
          </a:xfrm>
        </p:spPr>
        <p:txBody>
          <a:bodyPr/>
          <a:lstStyle/>
          <a:p>
            <a:r>
              <a:rPr lang="en-US" sz="3200" b="1" dirty="0"/>
              <a:t>Cryptosystem</a:t>
            </a:r>
          </a:p>
          <a:p>
            <a:pPr lvl="1"/>
            <a:r>
              <a:rPr lang="en-US" sz="3000" dirty="0"/>
              <a:t>A hardware or software system that provides encryption and decryption</a:t>
            </a:r>
          </a:p>
          <a:p>
            <a:pPr lvl="1"/>
            <a:r>
              <a:rPr lang="en-US" sz="3000" dirty="0"/>
              <a:t>Is made up of the encryption algorithm, the keys, and the software and protocols</a:t>
            </a:r>
          </a:p>
          <a:p>
            <a:r>
              <a:rPr lang="en-US" sz="3200" dirty="0"/>
              <a:t>Secret piece of the cryptosystem is the </a:t>
            </a:r>
            <a:r>
              <a:rPr lang="en-US" sz="3200" b="1" dirty="0"/>
              <a:t>key</a:t>
            </a:r>
          </a:p>
          <a:p>
            <a:r>
              <a:rPr lang="en-US" sz="3200" b="1"/>
              <a:t>Keyspace</a:t>
            </a:r>
            <a:r>
              <a:rPr lang="en-US" sz="3200" dirty="0"/>
              <a:t> is the range of values that construct the key</a:t>
            </a:r>
          </a:p>
        </p:txBody>
      </p:sp>
    </p:spTree>
    <p:extLst>
      <p:ext uri="{BB962C8B-B14F-4D97-AF65-F5344CB8AC3E}">
        <p14:creationId xmlns:p14="http://schemas.microsoft.com/office/powerpoint/2010/main" xmlns="" val="9353789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kern="1200" dirty="0">
                <a:latin typeface="Arial" charset="0"/>
                <a:ea typeface="+mn-ea"/>
                <a:cs typeface="+mn-cs"/>
              </a:rPr>
              <a:t>Ensuring Integrity, Confidentiality, Authentication, and Nonrepudiation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06639575"/>
              </p:ext>
            </p:extLst>
          </p:nvPr>
        </p:nvGraphicFramePr>
        <p:xfrm>
          <a:off x="338044" y="1748119"/>
          <a:ext cx="8299450" cy="4303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995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kern="1200" dirty="0">
                <a:latin typeface="Arial" charset="0"/>
                <a:ea typeface="+mn-ea"/>
                <a:cs typeface="+mn-cs"/>
              </a:rPr>
              <a:t>Symmetric Key Encryption Process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9750" y="2035779"/>
            <a:ext cx="8299450" cy="3167441"/>
          </a:xfrm>
        </p:spPr>
      </p:pic>
    </p:spTree>
    <p:extLst>
      <p:ext uri="{BB962C8B-B14F-4D97-AF65-F5344CB8AC3E}">
        <p14:creationId xmlns:p14="http://schemas.microsoft.com/office/powerpoint/2010/main" xmlns="" val="6151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4000" dirty="0"/>
              <a:t>Shared Key Encryption</a:t>
            </a:r>
          </a:p>
        </p:txBody>
      </p:sp>
      <p:graphicFrame>
        <p:nvGraphicFramePr>
          <p:cNvPr id="14" name="Diagram 13"/>
          <p:cNvGraphicFramePr/>
          <p:nvPr/>
        </p:nvGraphicFramePr>
        <p:xfrm>
          <a:off x="-563568" y="1748226"/>
          <a:ext cx="6096000" cy="2703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196" name="Group 21"/>
          <p:cNvGrpSpPr>
            <a:grpSpLocks/>
          </p:cNvGrpSpPr>
          <p:nvPr/>
        </p:nvGrpSpPr>
        <p:grpSpPr bwMode="auto">
          <a:xfrm>
            <a:off x="4179888" y="2736850"/>
            <a:ext cx="446087" cy="625475"/>
            <a:chOff x="3837735" y="1637947"/>
            <a:chExt cx="788104" cy="788104"/>
          </a:xfrm>
        </p:grpSpPr>
        <p:sp>
          <p:nvSpPr>
            <p:cNvPr id="23" name="Equal 22"/>
            <p:cNvSpPr/>
            <p:nvPr/>
          </p:nvSpPr>
          <p:spPr>
            <a:xfrm>
              <a:off x="3837735" y="1637947"/>
              <a:ext cx="788104" cy="788104"/>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4" name="Equal 4"/>
            <p:cNvSpPr/>
            <p:nvPr/>
          </p:nvSpPr>
          <p:spPr>
            <a:xfrm>
              <a:off x="3941506" y="1799969"/>
              <a:ext cx="580562" cy="46406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555750">
                <a:lnSpc>
                  <a:spcPct val="90000"/>
                </a:lnSpc>
                <a:spcAft>
                  <a:spcPct val="35000"/>
                </a:spcAft>
                <a:defRPr/>
              </a:pPr>
              <a:endParaRPr lang="en-US" sz="3500" dirty="0"/>
            </a:p>
          </p:txBody>
        </p:sp>
      </p:grpSp>
      <p:grpSp>
        <p:nvGrpSpPr>
          <p:cNvPr id="8197" name="Group 27"/>
          <p:cNvGrpSpPr>
            <a:grpSpLocks/>
          </p:cNvGrpSpPr>
          <p:nvPr/>
        </p:nvGrpSpPr>
        <p:grpSpPr bwMode="auto">
          <a:xfrm>
            <a:off x="6159500" y="2706688"/>
            <a:ext cx="446088" cy="625475"/>
            <a:chOff x="3837735" y="1637947"/>
            <a:chExt cx="788104" cy="788104"/>
          </a:xfrm>
        </p:grpSpPr>
        <p:sp>
          <p:nvSpPr>
            <p:cNvPr id="29" name="Equal 28"/>
            <p:cNvSpPr/>
            <p:nvPr/>
          </p:nvSpPr>
          <p:spPr>
            <a:xfrm>
              <a:off x="3837735" y="1637947"/>
              <a:ext cx="788104" cy="788104"/>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0" name="Equal 4"/>
            <p:cNvSpPr/>
            <p:nvPr/>
          </p:nvSpPr>
          <p:spPr>
            <a:xfrm>
              <a:off x="3941507" y="1799968"/>
              <a:ext cx="580559" cy="46406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555750">
                <a:lnSpc>
                  <a:spcPct val="90000"/>
                </a:lnSpc>
                <a:spcAft>
                  <a:spcPct val="35000"/>
                </a:spcAft>
                <a:defRPr/>
              </a:pPr>
              <a:endParaRPr lang="en-US" sz="3500" dirty="0"/>
            </a:p>
          </p:txBody>
        </p:sp>
      </p:grpSp>
      <p:grpSp>
        <p:nvGrpSpPr>
          <p:cNvPr id="8198" name="Group 36"/>
          <p:cNvGrpSpPr>
            <a:grpSpLocks/>
          </p:cNvGrpSpPr>
          <p:nvPr/>
        </p:nvGrpSpPr>
        <p:grpSpPr bwMode="auto">
          <a:xfrm>
            <a:off x="4584700" y="2284413"/>
            <a:ext cx="1566863" cy="1530350"/>
            <a:chOff x="3030305" y="693052"/>
            <a:chExt cx="1611777" cy="1317761"/>
          </a:xfrm>
        </p:grpSpPr>
        <p:sp>
          <p:nvSpPr>
            <p:cNvPr id="38" name="Oval 37"/>
            <p:cNvSpPr/>
            <p:nvPr/>
          </p:nvSpPr>
          <p:spPr>
            <a:xfrm>
              <a:off x="3030305" y="693052"/>
              <a:ext cx="1611777" cy="131776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Oval 4"/>
            <p:cNvSpPr/>
            <p:nvPr/>
          </p:nvSpPr>
          <p:spPr>
            <a:xfrm>
              <a:off x="3136451" y="993786"/>
              <a:ext cx="1376623" cy="932275"/>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a:lnSpc>
                  <a:spcPct val="90000"/>
                </a:lnSpc>
                <a:spcAft>
                  <a:spcPct val="35000"/>
                </a:spcAft>
                <a:defRPr/>
              </a:pPr>
              <a:r>
                <a:rPr lang="en-US" sz="2000" dirty="0"/>
                <a:t>Encryption Data sent to System 2</a:t>
              </a:r>
            </a:p>
          </p:txBody>
        </p:sp>
      </p:grpSp>
      <p:grpSp>
        <p:nvGrpSpPr>
          <p:cNvPr id="8199" name="Group 39"/>
          <p:cNvGrpSpPr>
            <a:grpSpLocks/>
          </p:cNvGrpSpPr>
          <p:nvPr/>
        </p:nvGrpSpPr>
        <p:grpSpPr bwMode="auto">
          <a:xfrm>
            <a:off x="6586538" y="2151063"/>
            <a:ext cx="2095500" cy="1757362"/>
            <a:chOff x="3030305" y="693052"/>
            <a:chExt cx="1611777" cy="1317761"/>
          </a:xfrm>
        </p:grpSpPr>
        <p:sp>
          <p:nvSpPr>
            <p:cNvPr id="41" name="Oval 40"/>
            <p:cNvSpPr/>
            <p:nvPr/>
          </p:nvSpPr>
          <p:spPr>
            <a:xfrm>
              <a:off x="3030305" y="693052"/>
              <a:ext cx="1611777" cy="131776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2" name="Oval 4"/>
            <p:cNvSpPr/>
            <p:nvPr/>
          </p:nvSpPr>
          <p:spPr>
            <a:xfrm>
              <a:off x="3086473" y="833518"/>
              <a:ext cx="1475020" cy="930885"/>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a:lnSpc>
                  <a:spcPct val="90000"/>
                </a:lnSpc>
                <a:spcAft>
                  <a:spcPct val="35000"/>
                </a:spcAft>
                <a:defRPr/>
              </a:pPr>
              <a:r>
                <a:rPr lang="en-US" sz="2000" dirty="0"/>
                <a:t>System 2 applies shared key to decrypt encrypted d</a:t>
              </a:r>
              <a:r>
                <a:rPr lang="en-US" dirty="0"/>
                <a:t>ata</a:t>
              </a:r>
            </a:p>
          </p:txBody>
        </p:sp>
      </p:grpSp>
      <p:sp>
        <p:nvSpPr>
          <p:cNvPr id="8200" name="Down Arrow 15"/>
          <p:cNvSpPr>
            <a:spLocks noChangeArrowheads="1"/>
          </p:cNvSpPr>
          <p:nvPr/>
        </p:nvSpPr>
        <p:spPr bwMode="auto">
          <a:xfrm>
            <a:off x="7661275" y="4003675"/>
            <a:ext cx="269875" cy="390525"/>
          </a:xfrm>
          <a:prstGeom prst="downArrow">
            <a:avLst>
              <a:gd name="adj1" fmla="val 50000"/>
              <a:gd name="adj2" fmla="val 49970"/>
            </a:avLst>
          </a:prstGeom>
          <a:solidFill>
            <a:schemeClr val="accent1"/>
          </a:solidFill>
          <a:ln w="9525" algn="ctr">
            <a:solidFill>
              <a:schemeClr val="tx1"/>
            </a:solidFill>
            <a:round/>
            <a:headEnd/>
            <a:tailEnd/>
          </a:ln>
        </p:spPr>
        <p:txBody>
          <a:bodyPr/>
          <a:lstStyle/>
          <a:p>
            <a:pPr eaLnBrk="0" hangingPunct="0"/>
            <a:endParaRPr lang="en-US" dirty="0"/>
          </a:p>
        </p:txBody>
      </p:sp>
      <p:grpSp>
        <p:nvGrpSpPr>
          <p:cNvPr id="8201" name="Group 36"/>
          <p:cNvGrpSpPr>
            <a:grpSpLocks/>
          </p:cNvGrpSpPr>
          <p:nvPr/>
        </p:nvGrpSpPr>
        <p:grpSpPr bwMode="auto">
          <a:xfrm>
            <a:off x="7099300" y="4394200"/>
            <a:ext cx="1566863" cy="1530350"/>
            <a:chOff x="3030305" y="693052"/>
            <a:chExt cx="1611777" cy="1317761"/>
          </a:xfrm>
        </p:grpSpPr>
        <p:sp>
          <p:nvSpPr>
            <p:cNvPr id="18" name="Oval 17"/>
            <p:cNvSpPr/>
            <p:nvPr/>
          </p:nvSpPr>
          <p:spPr>
            <a:xfrm>
              <a:off x="3030305" y="693052"/>
              <a:ext cx="1611777" cy="131776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Oval 4"/>
            <p:cNvSpPr/>
            <p:nvPr/>
          </p:nvSpPr>
          <p:spPr>
            <a:xfrm>
              <a:off x="3136451" y="902199"/>
              <a:ext cx="1376623" cy="932275"/>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a:lnSpc>
                  <a:spcPct val="90000"/>
                </a:lnSpc>
                <a:spcAft>
                  <a:spcPct val="35000"/>
                </a:spcAft>
                <a:defRPr/>
              </a:pPr>
              <a:r>
                <a:rPr lang="en-US" sz="2000" dirty="0"/>
                <a:t>Original Data</a:t>
              </a:r>
            </a:p>
          </p:txBody>
        </p:sp>
      </p:grpSp>
      <p:pic>
        <p:nvPicPr>
          <p:cNvPr id="2" name="Picture 1"/>
          <p:cNvPicPr>
            <a:picLocks noChangeAspect="1"/>
          </p:cNvPicPr>
          <p:nvPr/>
        </p:nvPicPr>
        <p:blipFill>
          <a:blip r:embed="rId7"/>
          <a:stretch>
            <a:fillRect/>
          </a:stretch>
        </p:blipFill>
        <p:spPr>
          <a:xfrm>
            <a:off x="2635251" y="4267200"/>
            <a:ext cx="2857500" cy="1790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kern="1200" dirty="0">
                <a:latin typeface="Arial" charset="0"/>
                <a:ea typeface="+mn-ea"/>
                <a:cs typeface="+mn-cs"/>
              </a:rPr>
              <a:t>Asymmetric Key Encryption Process, Public Key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9750" y="2433595"/>
            <a:ext cx="8299450" cy="2371810"/>
          </a:xfrm>
        </p:spPr>
      </p:pic>
    </p:spTree>
    <p:extLst>
      <p:ext uri="{BB962C8B-B14F-4D97-AF65-F5344CB8AC3E}">
        <p14:creationId xmlns:p14="http://schemas.microsoft.com/office/powerpoint/2010/main" xmlns="" val="2288385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2">
      <a:dk1>
        <a:srgbClr val="000000"/>
      </a:dk1>
      <a:lt1>
        <a:srgbClr val="FFFFFF"/>
      </a:lt1>
      <a:dk2>
        <a:srgbClr val="204F91"/>
      </a:dk2>
      <a:lt2>
        <a:srgbClr val="A1A8AD"/>
      </a:lt2>
      <a:accent1>
        <a:srgbClr val="38629C"/>
      </a:accent1>
      <a:accent2>
        <a:srgbClr val="FE9901"/>
      </a:accent2>
      <a:accent3>
        <a:srgbClr val="FFFFFF"/>
      </a:accent3>
      <a:accent4>
        <a:srgbClr val="000000"/>
      </a:accent4>
      <a:accent5>
        <a:srgbClr val="AEB7CB"/>
      </a:accent5>
      <a:accent6>
        <a:srgbClr val="E68A01"/>
      </a:accent6>
      <a:hlink>
        <a:srgbClr val="7DBA00"/>
      </a:hlink>
      <a:folHlink>
        <a:srgbClr val="9C1F2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204F91"/>
        </a:dk2>
        <a:lt2>
          <a:srgbClr val="A1A8AD"/>
        </a:lt2>
        <a:accent1>
          <a:srgbClr val="38629C"/>
        </a:accent1>
        <a:accent2>
          <a:srgbClr val="FE9901"/>
        </a:accent2>
        <a:accent3>
          <a:srgbClr val="FFFFFF"/>
        </a:accent3>
        <a:accent4>
          <a:srgbClr val="000000"/>
        </a:accent4>
        <a:accent5>
          <a:srgbClr val="AEB7CB"/>
        </a:accent5>
        <a:accent6>
          <a:srgbClr val="E68A01"/>
        </a:accent6>
        <a:hlink>
          <a:srgbClr val="7DBA00"/>
        </a:hlink>
        <a:folHlink>
          <a:srgbClr val="9C1F2E"/>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3366"/>
        </a:dk2>
        <a:lt2>
          <a:srgbClr val="A1A8AD"/>
        </a:lt2>
        <a:accent1>
          <a:srgbClr val="A8C77F"/>
        </a:accent1>
        <a:accent2>
          <a:srgbClr val="547933"/>
        </a:accent2>
        <a:accent3>
          <a:srgbClr val="FFFFFF"/>
        </a:accent3>
        <a:accent4>
          <a:srgbClr val="000000"/>
        </a:accent4>
        <a:accent5>
          <a:srgbClr val="D1E0C0"/>
        </a:accent5>
        <a:accent6>
          <a:srgbClr val="4B6D2D"/>
        </a:accent6>
        <a:hlink>
          <a:srgbClr val="E6851A"/>
        </a:hlink>
        <a:folHlink>
          <a:srgbClr val="9C1F2E"/>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4D7D35"/>
        </a:dk2>
        <a:lt2>
          <a:srgbClr val="91B3BD"/>
        </a:lt2>
        <a:accent1>
          <a:srgbClr val="49699D"/>
        </a:accent1>
        <a:accent2>
          <a:srgbClr val="D2E0BA"/>
        </a:accent2>
        <a:accent3>
          <a:srgbClr val="FFFFFF"/>
        </a:accent3>
        <a:accent4>
          <a:srgbClr val="000000"/>
        </a:accent4>
        <a:accent5>
          <a:srgbClr val="B1B9CC"/>
        </a:accent5>
        <a:accent6>
          <a:srgbClr val="BECBA8"/>
        </a:accent6>
        <a:hlink>
          <a:srgbClr val="704A6E"/>
        </a:hlink>
        <a:folHlink>
          <a:srgbClr val="948092"/>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4D7D35"/>
        </a:dk2>
        <a:lt2>
          <a:srgbClr val="91B3BD"/>
        </a:lt2>
        <a:accent1>
          <a:srgbClr val="49699D"/>
        </a:accent1>
        <a:accent2>
          <a:srgbClr val="C57F21"/>
        </a:accent2>
        <a:accent3>
          <a:srgbClr val="FFFFFF"/>
        </a:accent3>
        <a:accent4>
          <a:srgbClr val="000000"/>
        </a:accent4>
        <a:accent5>
          <a:srgbClr val="B1B9CC"/>
        </a:accent5>
        <a:accent6>
          <a:srgbClr val="B2721D"/>
        </a:accent6>
        <a:hlink>
          <a:srgbClr val="704A6E"/>
        </a:hlink>
        <a:folHlink>
          <a:srgbClr val="948092"/>
        </a:folHlink>
      </a:clrScheme>
      <a:clrMap bg1="lt1" tx1="dk1" bg2="lt2" tx2="dk2" accent1="accent1" accent2="accent2" accent3="accent3" accent4="accent4" accent5="accent5" accent6="accent6" hlink="hlink" folHlink="folHlink"/>
    </a:extraClrScheme>
    <a:extraClrScheme>
      <a:clrScheme name="Blank Presentation 6">
        <a:dk1>
          <a:srgbClr val="003366"/>
        </a:dk1>
        <a:lt1>
          <a:srgbClr val="FFFFFF"/>
        </a:lt1>
        <a:dk2>
          <a:srgbClr val="204F91"/>
        </a:dk2>
        <a:lt2>
          <a:srgbClr val="A1A8AD"/>
        </a:lt2>
        <a:accent1>
          <a:srgbClr val="73B244"/>
        </a:accent1>
        <a:accent2>
          <a:srgbClr val="932121"/>
        </a:accent2>
        <a:accent3>
          <a:srgbClr val="FFFFFF"/>
        </a:accent3>
        <a:accent4>
          <a:srgbClr val="002A56"/>
        </a:accent4>
        <a:accent5>
          <a:srgbClr val="BCD5B0"/>
        </a:accent5>
        <a:accent6>
          <a:srgbClr val="851D1D"/>
        </a:accent6>
        <a:hlink>
          <a:srgbClr val="67983A"/>
        </a:hlink>
        <a:folHlink>
          <a:srgbClr val="315C22"/>
        </a:folHlink>
      </a:clrScheme>
      <a:clrMap bg1="lt1" tx1="dk1" bg2="lt2" tx2="dk2" accent1="accent1" accent2="accent2" accent3="accent3" accent4="accent4" accent5="accent5" accent6="accent6" hlink="hlink" folHlink="folHlink"/>
    </a:extraClrScheme>
    <a:extraClrScheme>
      <a:clrScheme name="Blank Presentation 7">
        <a:dk1>
          <a:srgbClr val="003366"/>
        </a:dk1>
        <a:lt1>
          <a:srgbClr val="FFFFFF"/>
        </a:lt1>
        <a:dk2>
          <a:srgbClr val="204F91"/>
        </a:dk2>
        <a:lt2>
          <a:srgbClr val="A1A8AD"/>
        </a:lt2>
        <a:accent1>
          <a:srgbClr val="D7D214"/>
        </a:accent1>
        <a:accent2>
          <a:srgbClr val="932121"/>
        </a:accent2>
        <a:accent3>
          <a:srgbClr val="FFFFFF"/>
        </a:accent3>
        <a:accent4>
          <a:srgbClr val="002A56"/>
        </a:accent4>
        <a:accent5>
          <a:srgbClr val="E8E5AA"/>
        </a:accent5>
        <a:accent6>
          <a:srgbClr val="851D1D"/>
        </a:accent6>
        <a:hlink>
          <a:srgbClr val="67983A"/>
        </a:hlink>
        <a:folHlink>
          <a:srgbClr val="315C2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4D7D35"/>
        </a:dk2>
        <a:lt2>
          <a:srgbClr val="91B3BD"/>
        </a:lt2>
        <a:accent1>
          <a:srgbClr val="49699D"/>
        </a:accent1>
        <a:accent2>
          <a:srgbClr val="DD9043"/>
        </a:accent2>
        <a:accent3>
          <a:srgbClr val="FFFFFF"/>
        </a:accent3>
        <a:accent4>
          <a:srgbClr val="000000"/>
        </a:accent4>
        <a:accent5>
          <a:srgbClr val="B1B9CC"/>
        </a:accent5>
        <a:accent6>
          <a:srgbClr val="C8823C"/>
        </a:accent6>
        <a:hlink>
          <a:srgbClr val="704A6E"/>
        </a:hlink>
        <a:folHlink>
          <a:srgbClr val="9480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69862757D4DE44893AB3F20D4900D1" ma:contentTypeVersion="0" ma:contentTypeDescription="Create a new document." ma:contentTypeScope="" ma:versionID="de924425f64a35fd3e6bdf165bb16c0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CA79F13-E1AA-4D61-B102-462BE4659563}">
  <ds:schemaRefs>
    <ds:schemaRef ds:uri="http://schemas.microsoft.com/sharepoint/v3/contenttype/forms"/>
  </ds:schemaRefs>
</ds:datastoreItem>
</file>

<file path=customXml/itemProps2.xml><?xml version="1.0" encoding="utf-8"?>
<ds:datastoreItem xmlns:ds="http://schemas.openxmlformats.org/officeDocument/2006/customXml" ds:itemID="{3145E89F-74BE-4E47-A0A7-6489AF99876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1EB8639A-8193-41A3-B88D-30381B1E5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FC179457-D557-43E5-8F5D-F70BD37A986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24588</TotalTime>
  <Words>1070</Words>
  <Application>Microsoft Office PowerPoint</Application>
  <PresentationFormat>On-screen Show (4:3)</PresentationFormat>
  <Paragraphs>216</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Slide 1</vt:lpstr>
      <vt:lpstr>Public Key Infrastructure (PKI)</vt:lpstr>
      <vt:lpstr>Components of PKI</vt:lpstr>
      <vt:lpstr>Encryption Process</vt:lpstr>
      <vt:lpstr>Encryption and Cryptography Terms</vt:lpstr>
      <vt:lpstr>Ensuring Integrity, Confidentiality, Authentication, and Nonrepudiation</vt:lpstr>
      <vt:lpstr>Symmetric Key Encryption Process</vt:lpstr>
      <vt:lpstr>Shared Key Encryption</vt:lpstr>
      <vt:lpstr>Asymmetric Key Encryption Process, Public Key</vt:lpstr>
      <vt:lpstr>Number of Keys Needed</vt:lpstr>
      <vt:lpstr>Asymmetric Encryption Process Model</vt:lpstr>
      <vt:lpstr>Business Requirements for Cryptography</vt:lpstr>
      <vt:lpstr>Digital Certificates</vt:lpstr>
      <vt:lpstr>Digital Certificate Details</vt:lpstr>
      <vt:lpstr>Digital Signature Process</vt:lpstr>
      <vt:lpstr>Digital Signature Verification</vt:lpstr>
      <vt:lpstr>Estimated Costs Involved in Signatures</vt:lpstr>
      <vt:lpstr>Importance of Digital Signatures </vt:lpstr>
      <vt:lpstr>Components of Key Management</vt:lpstr>
      <vt:lpstr>Key Management Considerations</vt:lpstr>
      <vt:lpstr>Symmetric Versus Asymmetric Algorithms</vt:lpstr>
      <vt:lpstr>Certificate Authority (CA)</vt:lpstr>
      <vt:lpstr>CA in a PKI System</vt:lpstr>
      <vt:lpstr>Trusted Certificate Authorities</vt:lpstr>
      <vt:lpstr>What PKI Is and What It Is Not</vt:lpstr>
      <vt:lpstr>Potential Risks Associated with PKI</vt:lpstr>
      <vt:lpstr>Implementations of Business Cryptography</vt:lpstr>
      <vt:lpstr>Certificate Authorities (CAs) Functions</vt:lpstr>
      <vt:lpstr>Week 14 Assignment</vt:lpstr>
      <vt:lpstr>Week 15 Assignment</vt:lpstr>
      <vt:lpstr>Week 16 Assignment</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Bersin</dc:creator>
  <cp:lastModifiedBy>Hellen</cp:lastModifiedBy>
  <cp:revision>3430</cp:revision>
  <cp:lastPrinted>2008-07-07T18:08:55Z</cp:lastPrinted>
  <dcterms:created xsi:type="dcterms:W3CDTF">2010-12-10T19:50:44Z</dcterms:created>
  <dcterms:modified xsi:type="dcterms:W3CDTF">2019-04-16T04:53:13Z</dcterms:modified>
</cp:coreProperties>
</file>