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20" y="-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3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2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8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5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2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7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8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BD1F-4CF5-453D-9D6A-C2E806BCFAC0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761A-E018-4873-B427-A2A3F5FB5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8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1524000" y="715363"/>
            <a:ext cx="9144000" cy="188330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Beauty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403" y="3558240"/>
            <a:ext cx="9144000" cy="266104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Julianne Weisendanger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Practicum-Level One: Interpersonal Communication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6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Col. Frank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a retired colonel from a disciplined parent and US marine. He is featured attempting to bring up Rick to be like him bub faced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frustrations (Ball, 2000).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Col. Frank’s disjointed wife. She is featured as a silent character with internal secrets going on here.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Berkley &amp; Jim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Olmeyer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gay couple at Burnham’s neighborhood. They are portrayed as most normal people in the movie. This couple helps Lester to develop his new workout regimen.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3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Communication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 Understanding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 portray this element as they can agree on various issues. Like Lester agrees to change his mind when he wanted to have sex with Angela (Ball, 2000).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of Ideas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 can communicate effectively and exchange ideas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and indirect communication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modes of communication and can use words and symbols to communicate.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8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Ball, A., &amp; Mendes, S. (2000).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beauty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FilmFour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books.</a:t>
            </a:r>
          </a:p>
          <a:p>
            <a:pPr>
              <a:lnSpc>
                <a:spcPct val="20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Zhuang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L., Jing, F., &amp; Zhu, X. Y. (2006, November). Movie review mining and summarization.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15th ACM international conference on Information and knowledge management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(pp. 43-50). ACM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93751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1825624"/>
            <a:ext cx="11803380" cy="4575175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Beauty is an America movie produced in 1999.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 Mendes was the director of the movie and Alan Ball as the writer.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features Spacey as the stars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Lester Burnham) at his 42 years and working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advertising.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featured with midlife crisis after being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obsessed to his daughter’s best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theme featured is imprisonment and escape from the prison.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communication aspect, the movie explores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themes like romance, paternal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beauty, sexuality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redemption, and self-liberation (Ball, 2000).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9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" y="365125"/>
            <a:ext cx="10645140" cy="1533030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" y="1825624"/>
            <a:ext cx="10645140" cy="5032375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Beauty is focused on the middle-class.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features the American values and American lifestyle.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family setup, Lester Burnham’s wife is portrayed as an unsuccessful realtor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features the 16-year-old Lester’s daughter; Jane leading an unhappy life struggling with self- esteems issues.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Lester is becoming depressed after hitting his midlife crisis.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Lester meets Angela who is his daughters’ friend, and develops an infatuation.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makes life-changing decision by quitting job, black mailing his boss, and trades his current car for a nice red sports car.</a:t>
            </a:r>
          </a:p>
        </p:txBody>
      </p:sp>
    </p:spTree>
    <p:extLst>
      <p:ext uri="{BB962C8B-B14F-4D97-AF65-F5344CB8AC3E}">
        <p14:creationId xmlns:p14="http://schemas.microsoft.com/office/powerpoint/2010/main" val="198394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themes portrayed in the movie include: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Materialism,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reality and appearance,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Loneliness and the feeling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Denial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domination,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Chaos and control,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and searching, 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and Subjective beauty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Zhuang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9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director features Lester in his middle-age working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executive writer in an advertising magazine.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later resigns but after learning that he would be laid off.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a challenged marriage living unhappily with Carolyn,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neighboring family to Lester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Frank is a retired colonel from US Marine Corps.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son Ricks works as a part time bar caterer and waiter. This job allows him to hide his marijuana dealings</a:t>
            </a:r>
          </a:p>
        </p:txBody>
      </p:sp>
    </p:spTree>
    <p:extLst>
      <p:ext uri="{BB962C8B-B14F-4D97-AF65-F5344CB8AC3E}">
        <p14:creationId xmlns:p14="http://schemas.microsoft.com/office/powerpoint/2010/main" val="49616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Lester starts having sexual fantasies with Angela becoming infatuated with her.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wife Carolyn starts an affair with Buddy Kane, a married business rival.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Lester learns that he would be laid off but blackmails the manager and quits.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discovers the infidelity of his wife but reacts indifferently but the affair ends later through Buddy fearing divorce.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Carolyn is willing to confess to her husband and drives in rain.</a:t>
            </a:r>
          </a:p>
        </p:txBody>
      </p:sp>
    </p:spTree>
    <p:extLst>
      <p:ext uri="{BB962C8B-B14F-4D97-AF65-F5344CB8AC3E}">
        <p14:creationId xmlns:p14="http://schemas.microsoft.com/office/powerpoint/2010/main" val="342009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Lester is about to engage Angela sexually, Angela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urges him to change his mind citing the she was a virgin.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Angela is taking a bath, Lester is short while smiling at a family photograph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movie portrays closing narration of Lester describing his meaningful experiences during his life.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his death, he has led a happy life because of the beauty of the world.</a:t>
            </a:r>
          </a:p>
        </p:txBody>
      </p:sp>
    </p:spTree>
    <p:extLst>
      <p:ext uri="{BB962C8B-B14F-4D97-AF65-F5344CB8AC3E}">
        <p14:creationId xmlns:p14="http://schemas.microsoft.com/office/powerpoint/2010/main" val="122464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Lester Burnham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working in an advertising magazine with less wage slavery and feels living a shallow and meaningless life. He Carolyn’s husband and father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 (Ball, 2000).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Carolyn Burnham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Lester's wife and a head in a real-estate firm. She is featured as the Stepford Smiler of high caliber.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 Burnham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daughter to Lester and Carolyn at 16 years old. She troubled with low self-esteem after father seemingly withdrew his intentions on her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4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365125"/>
            <a:ext cx="10485120" cy="1533030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825624"/>
            <a:ext cx="1048512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Angela Hayes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Jane's best friend. She is featured hiding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fear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just a normal girls. She engages in several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to prove that she actually attractive especially to men (Ball, 2000).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son to Frank and the neighbor to Lester’s family. Friend to Lester and sells marijuana in his part time caterer and waiter in a bar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Buddy Kane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the main business rival to Carolyn. He starts an affair with Carolyn but later withdraws fearing the cost of divorce. He is powerful, innovative, with enormously charismatic eyebrows.</a:t>
            </a:r>
          </a:p>
        </p:txBody>
      </p:sp>
    </p:spTree>
    <p:extLst>
      <p:ext uri="{BB962C8B-B14F-4D97-AF65-F5344CB8AC3E}">
        <p14:creationId xmlns:p14="http://schemas.microsoft.com/office/powerpoint/2010/main" val="374733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746</Words>
  <Application>Microsoft Macintosh PowerPoint</Application>
  <PresentationFormat>Custom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American Beauty Movie</vt:lpstr>
      <vt:lpstr>Introduction</vt:lpstr>
      <vt:lpstr>Settings</vt:lpstr>
      <vt:lpstr>Themes</vt:lpstr>
      <vt:lpstr>Plot</vt:lpstr>
      <vt:lpstr>Cont.…</vt:lpstr>
      <vt:lpstr>Cont…</vt:lpstr>
      <vt:lpstr>Characters</vt:lpstr>
      <vt:lpstr>Cont…</vt:lpstr>
      <vt:lpstr>Cont…</vt:lpstr>
      <vt:lpstr>Characteristics of Communication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Julianne Weisendanger</cp:lastModifiedBy>
  <cp:revision>10</cp:revision>
  <dcterms:created xsi:type="dcterms:W3CDTF">2017-07-08T09:13:07Z</dcterms:created>
  <dcterms:modified xsi:type="dcterms:W3CDTF">2017-07-09T21:23:04Z</dcterms:modified>
</cp:coreProperties>
</file>