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3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4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9356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89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4514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15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179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0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8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8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48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3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1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6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64B7D-FCE1-4F8A-B670-AE919BB93FDB}" type="datetimeFigureOut">
              <a:rPr lang="en-US" smtClean="0"/>
              <a:t>7/21/2018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8D8CC6-00A0-4BC4-AED1-FBB611D47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08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0053" y="5554133"/>
            <a:ext cx="1303867" cy="13038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Individual Projects/Supply Chain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8946541" cy="4195481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Supply Chain Process #1.</a:t>
            </a:r>
          </a:p>
          <a:p>
            <a:endParaRPr lang="en-US" sz="1800" dirty="0"/>
          </a:p>
          <a:p>
            <a:r>
              <a:rPr lang="en-US" sz="1800" dirty="0"/>
              <a:t>Describe </a:t>
            </a:r>
            <a:r>
              <a:rPr lang="en-US" sz="1800" u="sng" dirty="0">
                <a:solidFill>
                  <a:srgbClr val="00B0F0"/>
                </a:solidFill>
              </a:rPr>
              <a:t>three of the resources </a:t>
            </a:r>
            <a:r>
              <a:rPr lang="en-US" sz="1800" dirty="0"/>
              <a:t>needed to produce the product. Procure at least one source from overseas. </a:t>
            </a:r>
          </a:p>
          <a:p>
            <a:endParaRPr lang="en-US" sz="1800" dirty="0"/>
          </a:p>
          <a:p>
            <a:r>
              <a:rPr lang="en-US" sz="1800" dirty="0"/>
              <a:t>The diagram would include </a:t>
            </a:r>
            <a:r>
              <a:rPr lang="en-US" sz="1800" u="sng" dirty="0">
                <a:solidFill>
                  <a:srgbClr val="00B0F0"/>
                </a:solidFill>
              </a:rPr>
              <a:t>three boxes </a:t>
            </a:r>
            <a:r>
              <a:rPr lang="en-US" sz="1800" dirty="0"/>
              <a:t>with the resource and the location such as this example. </a:t>
            </a:r>
          </a:p>
          <a:p>
            <a:endParaRPr lang="en-US" sz="1800" dirty="0"/>
          </a:p>
          <a:p>
            <a:r>
              <a:rPr lang="en-US" sz="1800" dirty="0"/>
              <a:t>Write an APA format paper of </a:t>
            </a:r>
            <a:r>
              <a:rPr lang="en-US" sz="1800" u="sng" dirty="0">
                <a:solidFill>
                  <a:srgbClr val="00B0F0"/>
                </a:solidFill>
              </a:rPr>
              <a:t>one page no more than two </a:t>
            </a:r>
            <a:r>
              <a:rPr lang="en-US" sz="1800" dirty="0"/>
              <a:t>about the supply.</a:t>
            </a:r>
          </a:p>
          <a:p>
            <a:endParaRPr lang="en-US" sz="1800" dirty="0"/>
          </a:p>
          <a:p>
            <a:r>
              <a:rPr lang="en-US" sz="1800" dirty="0"/>
              <a:t>Recommend using PowerPoint and copying into MS Word for the final presentation, but this assignment can use an MS Word diagram. See chapter 1.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0157206" y="3197345"/>
            <a:ext cx="1711140" cy="914400"/>
            <a:chOff x="10157206" y="3197345"/>
            <a:chExt cx="1711140" cy="914400"/>
          </a:xfrm>
        </p:grpSpPr>
        <p:sp>
          <p:nvSpPr>
            <p:cNvPr id="4" name="Rectangle 3"/>
            <p:cNvSpPr/>
            <p:nvPr/>
          </p:nvSpPr>
          <p:spPr>
            <a:xfrm>
              <a:off x="10157206" y="3197345"/>
              <a:ext cx="1069593" cy="914400"/>
            </a:xfrm>
            <a:prstGeom prst="rect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Aluminum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Australia</a:t>
              </a:r>
            </a:p>
          </p:txBody>
        </p:sp>
        <p:cxnSp>
          <p:nvCxnSpPr>
            <p:cNvPr id="6" name="Straight Arrow Connector 5"/>
            <p:cNvCxnSpPr>
              <a:stCxn id="4" idx="3"/>
            </p:cNvCxnSpPr>
            <p:nvPr/>
          </p:nvCxnSpPr>
          <p:spPr>
            <a:xfrm>
              <a:off x="11226799" y="3654545"/>
              <a:ext cx="641547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11660957" y="6429079"/>
            <a:ext cx="311084" cy="27651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0157207" y="1255424"/>
            <a:ext cx="1711139" cy="914400"/>
            <a:chOff x="10157207" y="3197345"/>
            <a:chExt cx="1711139" cy="914400"/>
          </a:xfrm>
        </p:grpSpPr>
        <p:sp>
          <p:nvSpPr>
            <p:cNvPr id="11" name="Rectangle 10"/>
            <p:cNvSpPr/>
            <p:nvPr/>
          </p:nvSpPr>
          <p:spPr>
            <a:xfrm>
              <a:off x="10157207" y="3197345"/>
              <a:ext cx="1069592" cy="914400"/>
            </a:xfrm>
            <a:prstGeom prst="rect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Lithium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Brazil</a:t>
              </a:r>
            </a:p>
          </p:txBody>
        </p:sp>
        <p:cxnSp>
          <p:nvCxnSpPr>
            <p:cNvPr id="12" name="Straight Arrow Connector 11"/>
            <p:cNvCxnSpPr>
              <a:stCxn id="11" idx="3"/>
            </p:cNvCxnSpPr>
            <p:nvPr/>
          </p:nvCxnSpPr>
          <p:spPr>
            <a:xfrm>
              <a:off x="11226799" y="3654545"/>
              <a:ext cx="641547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10157207" y="2226384"/>
            <a:ext cx="1711139" cy="914400"/>
            <a:chOff x="10157207" y="3197345"/>
            <a:chExt cx="1711139" cy="914400"/>
          </a:xfrm>
        </p:grpSpPr>
        <p:sp>
          <p:nvSpPr>
            <p:cNvPr id="14" name="Rectangle 13"/>
            <p:cNvSpPr/>
            <p:nvPr/>
          </p:nvSpPr>
          <p:spPr>
            <a:xfrm>
              <a:off x="10157207" y="3197345"/>
              <a:ext cx="1069592" cy="914400"/>
            </a:xfrm>
            <a:prstGeom prst="rect">
              <a:avLst/>
            </a:prstGeom>
            <a:solidFill>
              <a:schemeClr val="tx1"/>
            </a:solidFill>
            <a:ln w="317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Glass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entury Gothic" panose="020B0502020202020204"/>
                  <a:ea typeface="+mn-ea"/>
                  <a:cs typeface="+mn-cs"/>
                </a:rPr>
                <a:t>Europe</a:t>
              </a:r>
            </a:p>
          </p:txBody>
        </p:sp>
        <p:cxnSp>
          <p:nvCxnSpPr>
            <p:cNvPr id="15" name="Straight Arrow Connector 14"/>
            <p:cNvCxnSpPr>
              <a:stCxn id="14" idx="3"/>
            </p:cNvCxnSpPr>
            <p:nvPr/>
          </p:nvCxnSpPr>
          <p:spPr>
            <a:xfrm>
              <a:off x="11226799" y="3654545"/>
              <a:ext cx="641547" cy="0"/>
            </a:xfrm>
            <a:prstGeom prst="straightConnector1">
              <a:avLst/>
            </a:prstGeom>
            <a:ln w="25400">
              <a:solidFill>
                <a:schemeClr val="bg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 rot="21000287">
            <a:off x="6407118" y="1594631"/>
            <a:ext cx="3292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www.Free.SourceMap.Com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300" y="5139266"/>
            <a:ext cx="1260226" cy="126022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6629" y="4245409"/>
            <a:ext cx="1248021" cy="1100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14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Wisp</vt:lpstr>
      <vt:lpstr>Individual Projects/Supply Chain Processes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Projects/Supply Chain Processes</dc:title>
  <dc:creator>timothy chantland</dc:creator>
  <cp:lastModifiedBy>Hp</cp:lastModifiedBy>
  <cp:revision>1</cp:revision>
  <dcterms:created xsi:type="dcterms:W3CDTF">2018-07-21T00:17:22Z</dcterms:created>
  <dcterms:modified xsi:type="dcterms:W3CDTF">2018-07-21T05:22:33Z</dcterms:modified>
</cp:coreProperties>
</file>