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1" r:id="rId3"/>
    <p:sldId id="282" r:id="rId4"/>
    <p:sldId id="283" r:id="rId5"/>
    <p:sldId id="284" r:id="rId6"/>
    <p:sldId id="291" r:id="rId7"/>
    <p:sldId id="285" r:id="rId8"/>
    <p:sldId id="286" r:id="rId9"/>
    <p:sldId id="287" r:id="rId10"/>
    <p:sldId id="288" r:id="rId11"/>
    <p:sldId id="289" r:id="rId12"/>
    <p:sldId id="290" r:id="rId13"/>
    <p:sldId id="292" r:id="rId14"/>
    <p:sldId id="29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930614" cy="4683869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Historical basis</a:t>
            </a:r>
            <a:br>
              <a:rPr lang="en-US" sz="6000" b="1" dirty="0" smtClean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/>
            </a: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 smtClean="0">
                <a:solidFill>
                  <a:schemeClr val="bg1"/>
                </a:solidFill>
              </a:rPr>
              <a:t>the founding of the united states of America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5745481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79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33350"/>
            <a:ext cx="11830049" cy="664845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WEAKNESSES OF THE ARTICLES OF CONFEDERATION</a:t>
            </a: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not give enough powers to the federal government to conduct foreign policy.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-Competition between states over foreign commerce confused foreign governments.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 federal government was not able to enforce any of the treaties.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-Thus, foreign governments had to separately negotiate with each of the 13 states.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-State governments developed vastly different policies from rest of the country.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-Thus, instead of being a united country, the U.S. looked like 13 separate countries.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-Prominent merchants, diplomats, and political figures began suggesting the need for a new constitution.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-Annapolis Convention. (No big outcome, but set the stage for the Constitutional Convention)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Shays’s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Rebellion also served as a stepping-stone.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62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80976"/>
            <a:ext cx="11906250" cy="6486524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CONSTITUTIONAL CONVENTION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-Delegates from all of the States met in Philadelphia to form a new constitution.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-Needless to say, the arguments from each states were many, with different propositions.</a:t>
            </a:r>
          </a:p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-VIRGINIA PLAN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-System of representation in the national legislature based on the population of each state, or the 	proportion of each state’s financial contribution to the federal government, or both.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-However, since this favored larger states, smaller states found this plan suspicious.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-NEW JERSEY PLAN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-Each state should be equally represented regardless of population size, or financial contribution.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-This, in response to the Virginia Plan, favored the smaller states.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-CONNECTICUT COMPROISE (THE GREAT COMPROMISE)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-Congress will have two chambers: House of Representatives based on population, and a Senate, each 	state will have the same number of reps regardless of size.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5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1" y="114300"/>
            <a:ext cx="11877674" cy="6619875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POLITICAL PROBLEM OF SLAVERY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-There was immediate conflict between the large northern states, and the large southern states.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-The northerners were non-slave states, while the south was heavily dependent on slavery.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-90% of slaves were in 5 states (Georgia, North and South Carolina, Virginia, and Maryland).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-Respectively, they made up 30% of the population of these states, collectively.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-Thus, 8 northern states had to find a compromise with the 5 southern states.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-THREE-FIFTHS COMPROMISE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-Are slaves citizens or property?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-If property, then they cannot be part of population. If citizen, then they can be, however, they must 		be treated as citizens (with all rights included).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-The south wanted slaves to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part of population, but not be deemed citizens with rights.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-So the three-fifths compromise was reached: Five slaves would count as three persons when 	determining the 	population size for representatives.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-Thus, slaves are not citizens, and as such, are not allowed to vote nor have any rights.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76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38126"/>
            <a:ext cx="11849100" cy="649605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RATIFICATION STRUGGLE: FEDERALISTS VS THE ANTIFEDERALISTS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 Federalists supported the principles of the Constitution, thus advocating for its ratification.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 Anti-Federalists opposed the Constitution as giving too much power to the central government.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-Anti-Federalists argued that true democracy must exist in small republics, so that people would have a 	greater voice: they advocated for </a:t>
            </a:r>
            <a:r>
              <a:rPr lang="en-US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democracy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-Federalists argued that size of the nation does not effect representation, and that a </a:t>
            </a:r>
            <a:r>
              <a:rPr lang="en-US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representative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democracy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places the best qualified people in the legislature.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-”Tyranny of the Majority” as a concern for both sides.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-Anti-Federalists argued that the Constitution made the government far more powerful than the states 	and the 	people.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-Federalists argued that there were checks and balances in government, and that a strong government 	was needed to preserve and advance the interests of the country. 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-WHO WON THIS DEBATE???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61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607908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THE SAGEBRUSH STATE, CHAPTER 2</a:t>
            </a: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ROLE OF GOVERNOR NYE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THE 1863 CONSTITUTION…WHY DID IT FAIL?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THE 1864 CONSTITUTION.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WHY DID THIS ONE SUCCEED?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WHAT ARE SOME DIFFERENCES FROM 1863 CONSTITUTION?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WHAT WAS THE NEVADA ENABLING ACT?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2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28600"/>
            <a:ext cx="10974388" cy="6562725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BRITISH COLONIALISM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-American colonies were part of the British Crown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-Thus, American colonists were British subjects, they were not Americans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-Britain was the most powerful Empire in the world.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time, conflicts developed between the colonists and the Crown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-However, until the 1760’s, the colonial elite were content with the Crown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-Thus, it was not until increased British taxation that upheaval began.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-Once the Crown threatened the interests of the elite/upper-middle class, the colonialists turned 	against British authority.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349" y="1714499"/>
            <a:ext cx="7439025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89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5" y="95250"/>
            <a:ext cx="11972925" cy="66389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OCIAL GROUPS AND BASIS OF CONFLICT </a:t>
            </a:r>
            <a:endParaRPr lang="en-U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 SECTORS OF SOCIETY SHAPED THE POLITICS OF COLONIAL AMERICA:</a:t>
            </a:r>
          </a:p>
          <a:p>
            <a:pPr marL="0" indent="0">
              <a:buNone/>
            </a:pPr>
            <a:endParaRPr lang="en-US" sz="1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NEW ENGLAND MERCHANTS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-These included wealthy traders, manufacturers, and financial elite of northern areas.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SOUTHERN PLANTERS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-Large plantation owners and the financial elite of the southern areas.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THE ROYALISTS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-Public officials, officers, and professionals who operated under the interests of the Crown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ARTISANS AND LABORERS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-The relative lower class of society, basic shopkeepers and skilled workers.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SMALL FARMERS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-Similar to the fourth group, but this sector engaged in minimal farming.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66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5" y="104775"/>
            <a:ext cx="11991975" cy="66770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BRITISH TAXATION AND BEGINNING OF CONFLICT </a:t>
            </a: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-Until 1760, political alliance between the New England Merchants, Southern Planters, and the Royalists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-This had stopped the radical elements (small farmers and laborers) from challenging the Crown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-However, the increase of British taxes threatened the interests of the NE merchants and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-This led to a split within the colonialists: the Royalists and the Revolutionaries.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DID THE BRITISH RAISE TAXES? </a:t>
            </a: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-Heavy cost of protecting the colonists and running the colonies.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-Britain had accrued a great deal of debt from its wars with France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 colonists had been paying very little taxes for the longest time.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-Thus, they passed the Stamp Act, placing taxes on tariffs, duties, and other forms of commerce.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30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5" y="133350"/>
            <a:ext cx="11925299" cy="6610350"/>
          </a:xfrm>
        </p:spPr>
        <p:txBody>
          <a:bodyPr>
            <a:normAutofit fontScale="85000" lnSpcReduction="10000"/>
          </a:bodyPr>
          <a:lstStyle/>
          <a:p>
            <a:pPr marL="457200" lvl="1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OF BRITISH GOVERNMENT</a:t>
            </a:r>
          </a:p>
          <a:p>
            <a:pPr lvl="1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CURRENCY ACT (1764)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Colonies were required to use British currency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STAMP ACT (1765)</a:t>
            </a: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Raised taxes on commerce, thus hurting the powerful merchant class.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SUGAR ACT (1764)</a:t>
            </a:r>
            <a:endParaRPr lang="en-US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Taxed such commodities as sugar and molasses, thus hurting both the merchant class and Southern Planters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TOWNSEND ACT (1767)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-Five different taxes and laws to raise revenue for the crown.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 ACT (1773)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-Import of tea and taxes exclusion made specifically for East India Company at the expense of colonists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INTOLERABLE ACTS (1774)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-Placed Massachusetts completely under direct British Control.</a:t>
            </a:r>
          </a:p>
          <a:p>
            <a:pPr marL="457200" lvl="1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19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00025"/>
            <a:ext cx="11811000" cy="6543675"/>
          </a:xfrm>
        </p:spPr>
        <p:txBody>
          <a:bodyPr/>
          <a:lstStyle/>
          <a:p>
            <a:pPr lvl="1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OUTCOME???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New England merchants and the Southern Planters broke from the Royalists and organized opposition.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basis for the Revolutionary War had been planted.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-These two groups also united with their former adversaries: laborers and peasants.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-”No taxation without representation.”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-Boycott of British goods.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-Boston Massacre of 1770.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-British backed down and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repealed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of the taxes. The merchants and Southern planters backed down.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-But the genie was out of the bottle, and the radical elements did not back down: political strife continued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83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825" y="123825"/>
            <a:ext cx="11953875" cy="66008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BOSTON TEA PARTY</a:t>
            </a: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-In 1770’s tea was an extremely important commodity, especially for merchants and planters.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-In 1773 Britain granted the East India Company monopoly over tea exports.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greatly hurt the trade of colonial merchants.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-Further, the EIC would also sell tea directly in the colonies, thus bypassing colonial merchants.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 economic harm to both the merchants and the planters was severe.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-Thus, they once again aligned with the radicals to challenge the British government.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-Outcome was the Boston Tea Party, where a set of radicals, led by Samuel Adams, attacked three British vessels 	and dumped all the tea into the harbor.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 serious offense to British economic and political interests, the British government reacted by passing tough laws.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-Port of Boston was closed to commerce.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-Provincial government of Massachusetts was changed.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-Colonialists would no longer be tried in America, but be shipped to Britain.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-Restricted permission of colonialists moving west to use more land (very harmful to Southern Planters).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-This resulted in counter-actions by the colonists, which paved the way for more conflict with the Crown.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28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5" y="76200"/>
            <a:ext cx="11925300" cy="6705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DECLARATION OF INDEPENDENCE</a:t>
            </a: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-In 1774 the colonialists convened in the First Continental Congress.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-This was an assembly of delegates from every part of the colonies.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-Objective 1: to call for a total boycott of British goods.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-Objective 2: possibly begin the process of independence from British rule.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-As the conflict with Britain intensified, a Second Continental Congress convened in 1775.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-By 1776 there was open warfare, and the SCC adopted the </a:t>
            </a:r>
            <a:r>
              <a:rPr lang="en-US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Declaration of Independence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(Jefferson).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-This remains one of the more prolific political writings in history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-”Unalienable rights” of life, liberty and the pursuit of happiness.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-All men are created equal, with the right to live free from oppressive government.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-People have a right to revolt against a repressive government and to abolish it.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-Based on the Crown’s continued violation of the rights of colonialists; the colonialists claimed the 		right to break from the British government.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67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161926"/>
            <a:ext cx="11763375" cy="653415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ARTICLES OF CONFEDERATION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-Adopted by the Continental Congress, this was the U.S.’s first constitution.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-It was ratified by all the states in 1781 and lasted until 1789.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-WHAT THE ARTICLES DID: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-Limited the powers of the central government; gave more powers to the state.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-Hence the concept of confederation: the relationship between a central government and its states.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-There was no president, and Congress held all the powers.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-But Congress’ powers were also limited, since most powers were reserved with the states.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-States paid for their representatives; and all states had to agree to any amendments.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-Congress only had the following powers: declare war; make treaties, coin/borrow money, regulate 	trade.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 federal government did not have an army: the states had their own militias.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 federal government could also not tell states what to do: thus making it very weak and 	incompetent.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35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1704</TotalTime>
  <Words>203</Words>
  <Application>Microsoft Office PowerPoint</Application>
  <PresentationFormat>Widescreen</PresentationFormat>
  <Paragraphs>184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Century Gothic</vt:lpstr>
      <vt:lpstr>Times New Roman</vt:lpstr>
      <vt:lpstr>Wingdings 3</vt:lpstr>
      <vt:lpstr>Slice</vt:lpstr>
      <vt:lpstr>Historical basis  the founding of the united states of America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Nevada, Las Vegas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Nerses Kopalyan</dc:creator>
  <cp:lastModifiedBy>Nerses Kopalyan</cp:lastModifiedBy>
  <cp:revision>40</cp:revision>
  <dcterms:created xsi:type="dcterms:W3CDTF">2015-08-26T21:11:57Z</dcterms:created>
  <dcterms:modified xsi:type="dcterms:W3CDTF">2017-01-25T17:42:16Z</dcterms:modified>
</cp:coreProperties>
</file>