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  <p:sldId id="262" r:id="rId4"/>
    <p:sldId id="266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13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67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68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6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7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1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5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5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0E5EE49-38E4-4B41-84E0-5BC10934877D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E188A1-B879-415B-9027-390CA2EDFB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37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70419"/>
            <a:ext cx="10058400" cy="3566160"/>
          </a:xfrm>
        </p:spPr>
        <p:txBody>
          <a:bodyPr/>
          <a:lstStyle/>
          <a:p>
            <a:r>
              <a:rPr lang="en-US" dirty="0"/>
              <a:t>Organizational Behavior</a:t>
            </a:r>
            <a:br>
              <a:rPr lang="en-US" dirty="0"/>
            </a:br>
            <a:r>
              <a:rPr lang="en-US" sz="5400" dirty="0">
                <a:solidFill>
                  <a:srgbClr val="0070C0"/>
                </a:solidFill>
                <a:latin typeface="Algerian" panose="04020705040A02060702" pitchFamily="82" charset="0"/>
              </a:rPr>
              <a:t>(OB)</a:t>
            </a:r>
          </a:p>
        </p:txBody>
      </p:sp>
    </p:spTree>
    <p:extLst>
      <p:ext uri="{BB962C8B-B14F-4D97-AF65-F5344CB8AC3E}">
        <p14:creationId xmlns:p14="http://schemas.microsoft.com/office/powerpoint/2010/main" val="295324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OB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Choose a pair of companies (</a:t>
            </a:r>
            <a:r>
              <a:rPr lang="en-US" sz="3200" dirty="0">
                <a:solidFill>
                  <a:schemeClr val="tx1"/>
                </a:solidFill>
                <a:highlight>
                  <a:srgbClr val="FFFF00"/>
                </a:highlight>
              </a:rPr>
              <a:t>I choose Microsoft and Apple</a:t>
            </a:r>
            <a:r>
              <a:rPr lang="en-US" sz="3200" dirty="0">
                <a:solidFill>
                  <a:schemeClr val="tx1"/>
                </a:solidFill>
              </a:rPr>
              <a:t>) and compare them based on four OB topics.</a:t>
            </a:r>
          </a:p>
          <a:p>
            <a:pPr marL="271463" indent="-2714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Describe how and why two companies are similar or different on each topic. </a:t>
            </a:r>
          </a:p>
          <a:p>
            <a:pPr marL="271463" indent="-271463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tx1"/>
              </a:solidFill>
            </a:endParaRPr>
          </a:p>
          <a:p>
            <a:pPr marL="271463" indent="-271463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The paper is no more than 25 pages including a title page and references. 12 font, double-spaced).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294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3469" y="422046"/>
            <a:ext cx="10711543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Guideline </a:t>
            </a:r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Brief Overview of Companies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History, size, major events, current performance etc.</a:t>
            </a:r>
          </a:p>
          <a:p>
            <a:pPr marL="1371600" lvl="2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US" sz="1000" dirty="0"/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Application of OB Topics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Similarities and differences on all of these OB topics: </a:t>
            </a:r>
          </a:p>
          <a:p>
            <a:pPr marL="1885950" lvl="3" indent="-5143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Diversity (how diversity is managed/addressed, diversity issues and how they were handled)</a:t>
            </a:r>
          </a:p>
          <a:p>
            <a:pPr marL="1885950" lvl="3" indent="-5143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P-O fit (which personality traits would fit with which company and why)</a:t>
            </a:r>
          </a:p>
          <a:p>
            <a:pPr marL="1885950" lvl="3" indent="-5143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Motivation (how they motivate employees)</a:t>
            </a:r>
          </a:p>
          <a:p>
            <a:pPr marL="1885950" lvl="3" indent="-5143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Communication (types, efforts, culture)</a:t>
            </a:r>
          </a:p>
          <a:p>
            <a:pPr marL="1885950" lvl="3" indent="-51435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sz="900" dirty="0"/>
          </a:p>
          <a:p>
            <a:pPr>
              <a:buClr>
                <a:srgbClr val="C00000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165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9972" y="413657"/>
            <a:ext cx="1071154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Guideline (cont’d)</a:t>
            </a:r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Conclusion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Which OB topics explain two companies’ strengths/weaknesses?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Which OB dimensions should be more developed?</a:t>
            </a:r>
          </a:p>
          <a:p>
            <a:pPr lvl="2">
              <a:buClr>
                <a:srgbClr val="C00000"/>
              </a:buClr>
            </a:pPr>
            <a:endParaRPr lang="en-US" sz="3200" dirty="0"/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Grading Criteria (A+, A, B+, B)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The extent of research on selected organizations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The degree of efforts to apply different theories and concepts in OB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746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9972" y="413657"/>
            <a:ext cx="1071154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Possible Sources</a:t>
            </a:r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Interview with CEOs and founders</a:t>
            </a:r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Company websites</a:t>
            </a:r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News</a:t>
            </a:r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Case studies (Harvard Business Review, Fortune, etc.)</a:t>
            </a:r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People, social networks</a:t>
            </a:r>
          </a:p>
          <a:p>
            <a:pPr marL="914400" lvl="1" indent="-4572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3200" dirty="0"/>
              <a:t>Books</a:t>
            </a:r>
          </a:p>
          <a:p>
            <a:pPr>
              <a:buClr>
                <a:srgbClr val="C00000"/>
              </a:buClr>
            </a:pPr>
            <a:endParaRPr lang="en-US" sz="3200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049" y="3930351"/>
            <a:ext cx="1206350" cy="1818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72" y="3843988"/>
            <a:ext cx="1257300" cy="1905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8BF27F-C831-468A-8725-F4D50ABB8E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644" y="3887170"/>
            <a:ext cx="1206351" cy="18186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9369DE-941E-4AEC-BCA9-9B32215BAD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60" y="3843988"/>
            <a:ext cx="1257300" cy="19118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A10F9A-2C6C-41B1-BBB8-FB58B63106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280" y="3930351"/>
            <a:ext cx="1124040" cy="171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7310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244</TotalTime>
  <Words>215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Courier New</vt:lpstr>
      <vt:lpstr>Wingdings</vt:lpstr>
      <vt:lpstr>Retrospect</vt:lpstr>
      <vt:lpstr>Organizational Behavior (OB)</vt:lpstr>
      <vt:lpstr>OB Project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미숙</dc:creator>
  <cp:lastModifiedBy>JM</cp:lastModifiedBy>
  <cp:revision>40</cp:revision>
  <dcterms:created xsi:type="dcterms:W3CDTF">2016-08-19T05:29:22Z</dcterms:created>
  <dcterms:modified xsi:type="dcterms:W3CDTF">2018-10-19T08:32:51Z</dcterms:modified>
</cp:coreProperties>
</file>