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346" r:id="rId2"/>
    <p:sldId id="360" r:id="rId3"/>
    <p:sldId id="363" r:id="rId4"/>
    <p:sldId id="362" r:id="rId5"/>
    <p:sldId id="361" r:id="rId6"/>
    <p:sldId id="34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5" d="100"/>
          <a:sy n="45" d="100"/>
        </p:scale>
        <p:origin x="58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3792-0D84-4655-B721-619C7FD290D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9CC-D3BA-4FAA-BA37-815D5B4C76B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57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3792-0D84-4655-B721-619C7FD290D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9CC-D3BA-4FAA-BA37-815D5B4C7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45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3792-0D84-4655-B721-619C7FD290D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9CC-D3BA-4FAA-BA37-815D5B4C7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6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3792-0D84-4655-B721-619C7FD290D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9CC-D3BA-4FAA-BA37-815D5B4C7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97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3792-0D84-4655-B721-619C7FD290D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9CC-D3BA-4FAA-BA37-815D5B4C76B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59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3792-0D84-4655-B721-619C7FD290D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9CC-D3BA-4FAA-BA37-815D5B4C7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6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3792-0D84-4655-B721-619C7FD290D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9CC-D3BA-4FAA-BA37-815D5B4C7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3792-0D84-4655-B721-619C7FD290D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9CC-D3BA-4FAA-BA37-815D5B4C7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3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3792-0D84-4655-B721-619C7FD290D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9CC-D3BA-4FAA-BA37-815D5B4C7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9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BF3792-0D84-4655-B721-619C7FD290D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3CA9CC-D3BA-4FAA-BA37-815D5B4C7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2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3792-0D84-4655-B721-619C7FD290D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A9CC-D3BA-4FAA-BA37-815D5B4C7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20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BF3792-0D84-4655-B721-619C7FD290D9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3CA9CC-D3BA-4FAA-BA37-815D5B4C76B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22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71195"/>
            <a:ext cx="10058400" cy="991873"/>
          </a:xfrm>
        </p:spPr>
        <p:txBody>
          <a:bodyPr/>
          <a:lstStyle/>
          <a:p>
            <a:r>
              <a:rPr lang="en-GB" b="1" dirty="0" smtClean="0">
                <a:latin typeface="Garamond" panose="02020404030301010803" pitchFamily="18" charset="0"/>
              </a:rPr>
              <a:t>Assignment 3: Professor Interview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Image result for college professo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1" y="1286933"/>
            <a:ext cx="2330919" cy="243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llege professor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5209" y="619293"/>
            <a:ext cx="2745967" cy="366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ollege professor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173" y="1952627"/>
            <a:ext cx="3406296" cy="404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female professor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239" y="4416725"/>
            <a:ext cx="2959421" cy="182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emale professor clip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84" y="3854180"/>
            <a:ext cx="3431226" cy="242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6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ramond" panose="02020404030301010803" pitchFamily="18" charset="0"/>
              </a:rPr>
              <a:t>Before the Interview I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52132"/>
            <a:ext cx="10058400" cy="361696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 think about what you want to get out of the </a:t>
            </a:r>
            <a:r>
              <a:rPr lang="en-GB" sz="3200" dirty="0" smtClean="0">
                <a:latin typeface="Garamond" panose="02020404030301010803" pitchFamily="18" charset="0"/>
              </a:rPr>
              <a:t>interview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 </a:t>
            </a:r>
            <a:r>
              <a:rPr lang="en-GB" sz="3200" dirty="0" smtClean="0">
                <a:latin typeface="Garamond" panose="02020404030301010803" pitchFamily="18" charset="0"/>
              </a:rPr>
              <a:t>decide who you want to interview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 </a:t>
            </a:r>
            <a:r>
              <a:rPr lang="en-GB" sz="3200" dirty="0" smtClean="0">
                <a:latin typeface="Garamond" panose="02020404030301010803" pitchFamily="18" charset="0"/>
              </a:rPr>
              <a:t>contact your interviewee and arrange for a time to meet</a:t>
            </a:r>
          </a:p>
          <a:p>
            <a:pPr lvl="1"/>
            <a:r>
              <a:rPr lang="en-GB" sz="3200" dirty="0" smtClean="0">
                <a:latin typeface="Garamond" panose="02020404030301010803" pitchFamily="18" charset="0"/>
              </a:rPr>
              <a:t> </a:t>
            </a:r>
            <a:r>
              <a:rPr lang="en-GB" sz="2800" dirty="0" smtClean="0">
                <a:latin typeface="Garamond" panose="02020404030301010803" pitchFamily="18" charset="0"/>
              </a:rPr>
              <a:t>what is the interview for </a:t>
            </a:r>
            <a:r>
              <a:rPr lang="en-GB" sz="2800" dirty="0">
                <a:latin typeface="Garamond" panose="02020404030301010803" pitchFamily="18" charset="0"/>
              </a:rPr>
              <a:t>(part of the course Education </a:t>
            </a:r>
            <a:r>
              <a:rPr lang="en-GB" sz="2800" dirty="0" smtClean="0">
                <a:latin typeface="Garamond" panose="02020404030301010803" pitchFamily="18" charset="0"/>
              </a:rPr>
              <a:t>1000)</a:t>
            </a:r>
          </a:p>
          <a:p>
            <a:pPr lvl="1"/>
            <a:r>
              <a:rPr lang="en-GB" sz="2800" dirty="0">
                <a:latin typeface="Garamond" panose="02020404030301010803" pitchFamily="18" charset="0"/>
              </a:rPr>
              <a:t> </a:t>
            </a:r>
            <a:r>
              <a:rPr lang="en-GB" sz="2800" dirty="0" smtClean="0">
                <a:latin typeface="Garamond" panose="02020404030301010803" pitchFamily="18" charset="0"/>
              </a:rPr>
              <a:t>how </a:t>
            </a:r>
            <a:r>
              <a:rPr lang="en-GB" sz="2800" dirty="0">
                <a:latin typeface="Garamond" panose="02020404030301010803" pitchFamily="18" charset="0"/>
              </a:rPr>
              <a:t>much time </a:t>
            </a:r>
            <a:r>
              <a:rPr lang="en-GB" sz="2800" dirty="0" smtClean="0">
                <a:latin typeface="Garamond" panose="02020404030301010803" pitchFamily="18" charset="0"/>
              </a:rPr>
              <a:t>do you need </a:t>
            </a:r>
            <a:r>
              <a:rPr lang="en-GB" sz="2800" dirty="0">
                <a:latin typeface="Garamond" panose="02020404030301010803" pitchFamily="18" charset="0"/>
              </a:rPr>
              <a:t>to conduct the </a:t>
            </a:r>
            <a:r>
              <a:rPr lang="en-GB" sz="2800" dirty="0" smtClean="0">
                <a:latin typeface="Garamond" panose="02020404030301010803" pitchFamily="18" charset="0"/>
              </a:rPr>
              <a:t>interview</a:t>
            </a:r>
          </a:p>
          <a:p>
            <a:pPr lvl="1"/>
            <a:r>
              <a:rPr lang="en-GB" sz="2800" dirty="0">
                <a:latin typeface="Garamond" panose="02020404030301010803" pitchFamily="18" charset="0"/>
              </a:rPr>
              <a:t> </a:t>
            </a:r>
            <a:r>
              <a:rPr lang="en-GB" sz="2800" dirty="0" smtClean="0">
                <a:latin typeface="Garamond" panose="02020404030301010803" pitchFamily="18" charset="0"/>
              </a:rPr>
              <a:t>how </a:t>
            </a:r>
            <a:r>
              <a:rPr lang="en-GB" sz="2800" dirty="0">
                <a:latin typeface="Garamond" panose="02020404030301010803" pitchFamily="18" charset="0"/>
              </a:rPr>
              <a:t>you are going to keep a record of the interview</a:t>
            </a:r>
          </a:p>
          <a:p>
            <a:endParaRPr lang="en-GB" sz="3200" dirty="0">
              <a:latin typeface="Garamond" panose="02020404030301010803" pitchFamily="18" charset="0"/>
            </a:endParaRPr>
          </a:p>
          <a:p>
            <a:endParaRPr lang="en-GB" sz="3200" dirty="0">
              <a:latin typeface="Garamond" panose="02020404030301010803" pitchFamily="18" charset="0"/>
            </a:endParaRPr>
          </a:p>
        </p:txBody>
      </p:sp>
      <p:pic>
        <p:nvPicPr>
          <p:cNvPr id="4" name="Picture 4" descr="Image result for college professo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134" y="4823741"/>
            <a:ext cx="3589868" cy="203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48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ramond" panose="02020404030301010803" pitchFamily="18" charset="0"/>
              </a:rPr>
              <a:t>Before the Interview II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67466"/>
            <a:ext cx="10058400" cy="370162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Garamond" panose="02020404030301010803" pitchFamily="18" charset="0"/>
              </a:rPr>
              <a:t> read up on your interviewee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 d</a:t>
            </a:r>
            <a:r>
              <a:rPr lang="en-GB" sz="3200" dirty="0" smtClean="0">
                <a:latin typeface="Garamond" panose="02020404030301010803" pitchFamily="18" charset="0"/>
              </a:rPr>
              <a:t>ecide on a set of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 </a:t>
            </a:r>
            <a:r>
              <a:rPr lang="en-GB" sz="3200" dirty="0" smtClean="0">
                <a:latin typeface="Garamond" panose="02020404030301010803" pitchFamily="18" charset="0"/>
              </a:rPr>
              <a:t>think of possible answers to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 </a:t>
            </a:r>
            <a:r>
              <a:rPr lang="en-GB" sz="3200" dirty="0" smtClean="0">
                <a:latin typeface="Garamond" panose="02020404030301010803" pitchFamily="18" charset="0"/>
              </a:rPr>
              <a:t>practise the interview (on your own or with a friend)</a:t>
            </a:r>
            <a:endParaRPr lang="en-GB" sz="3200" dirty="0" smtClean="0">
              <a:latin typeface="Garamond" panose="02020404030301010803" pitchFamily="18" charset="0"/>
            </a:endParaRPr>
          </a:p>
        </p:txBody>
      </p:sp>
      <p:pic>
        <p:nvPicPr>
          <p:cNvPr id="4" name="Picture 4" descr="Image result for college professo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4814146"/>
            <a:ext cx="3606800" cy="204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4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ramond" panose="02020404030301010803" pitchFamily="18" charset="0"/>
              </a:rPr>
              <a:t>During the Interview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50532"/>
            <a:ext cx="10058400" cy="371856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 be on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 be polite </a:t>
            </a:r>
            <a:endParaRPr lang="en-GB" sz="3200" dirty="0" smtClean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 </a:t>
            </a:r>
            <a:r>
              <a:rPr lang="en-GB" sz="3200" dirty="0" smtClean="0">
                <a:latin typeface="Garamond" panose="02020404030301010803" pitchFamily="18" charset="0"/>
              </a:rPr>
              <a:t>take notes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 </a:t>
            </a:r>
            <a:r>
              <a:rPr lang="en-GB" sz="3200" dirty="0" smtClean="0">
                <a:latin typeface="Garamond" panose="02020404030301010803" pitchFamily="18" charset="0"/>
              </a:rPr>
              <a:t>be open to explore any topics that might come up spontaneously, especially if they are of interest to you</a:t>
            </a:r>
            <a:endParaRPr lang="en-GB" sz="3200" dirty="0">
              <a:latin typeface="Garamond" panose="02020404030301010803" pitchFamily="18" charset="0"/>
            </a:endParaRPr>
          </a:p>
          <a:p>
            <a:endParaRPr lang="en-GB" sz="3200" dirty="0">
              <a:latin typeface="Garamond" panose="02020404030301010803" pitchFamily="18" charset="0"/>
            </a:endParaRPr>
          </a:p>
        </p:txBody>
      </p:sp>
      <p:pic>
        <p:nvPicPr>
          <p:cNvPr id="4" name="Picture 4" descr="Image result for college professo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4814146"/>
            <a:ext cx="3606800" cy="204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4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ramond" panose="02020404030301010803" pitchFamily="18" charset="0"/>
              </a:rPr>
              <a:t>After the Interview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52132"/>
            <a:ext cx="10058400" cy="361696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Garamond" panose="02020404030301010803" pitchFamily="18" charset="0"/>
              </a:rPr>
              <a:t> Take a moment to reflect on how the interview went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Garamond" panose="02020404030301010803" pitchFamily="18" charset="0"/>
              </a:rPr>
              <a:t> Also take time to complete your notes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latin typeface="Garamond" panose="02020404030301010803" pitchFamily="18" charset="0"/>
              </a:rPr>
              <a:t> </a:t>
            </a:r>
            <a:r>
              <a:rPr lang="en-GB" sz="3200" dirty="0" smtClean="0">
                <a:latin typeface="Garamond" panose="02020404030301010803" pitchFamily="18" charset="0"/>
              </a:rPr>
              <a:t>Write your critical reflection as soon as possible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200" dirty="0">
              <a:latin typeface="Garamond" panose="02020404030301010803" pitchFamily="18" charset="0"/>
            </a:endParaRPr>
          </a:p>
        </p:txBody>
      </p:sp>
      <p:pic>
        <p:nvPicPr>
          <p:cNvPr id="4" name="Picture 4" descr="Image result for college professo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4814146"/>
            <a:ext cx="3606800" cy="204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9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ramond" panose="02020404030301010803" pitchFamily="18" charset="0"/>
              </a:rPr>
              <a:t>Critical Reflection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Garamond" panose="02020404030301010803" pitchFamily="18" charset="0"/>
              </a:rPr>
              <a:t>To complete this assignment you have to think critically about </a:t>
            </a:r>
            <a:r>
              <a:rPr lang="en-GB" sz="3200" u="sng" dirty="0">
                <a:latin typeface="Garamond" panose="02020404030301010803" pitchFamily="18" charset="0"/>
              </a:rPr>
              <a:t>three issues</a:t>
            </a:r>
            <a:r>
              <a:rPr lang="en-GB" sz="3200" dirty="0">
                <a:latin typeface="Garamond" panose="02020404030301010803" pitchFamily="18" charset="0"/>
              </a:rPr>
              <a:t> that were raised in the professor interview. Also make sure to include how this conversation has helped you get a better sense of what it means to work, study and teach at university (700 words).</a:t>
            </a:r>
          </a:p>
          <a:p>
            <a:r>
              <a:rPr lang="en-GB" sz="3200" b="1" dirty="0" smtClean="0">
                <a:latin typeface="Garamond" panose="02020404030301010803" pitchFamily="18" charset="0"/>
              </a:rPr>
              <a:t>Due 22 November 2017</a:t>
            </a:r>
            <a:endParaRPr lang="en-GB" sz="3200" b="1" dirty="0">
              <a:latin typeface="Garamond" panose="02020404030301010803" pitchFamily="18" charset="0"/>
            </a:endParaRPr>
          </a:p>
        </p:txBody>
      </p:sp>
      <p:pic>
        <p:nvPicPr>
          <p:cNvPr id="4" name="Picture 4" descr="Image result for college professo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200" y="4814146"/>
            <a:ext cx="3606800" cy="204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78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3229</TotalTime>
  <Words>235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Retrospect</vt:lpstr>
      <vt:lpstr>Assignment 3: Professor Interview</vt:lpstr>
      <vt:lpstr>Before the Interview I</vt:lpstr>
      <vt:lpstr>Before the Interview II</vt:lpstr>
      <vt:lpstr>During the Interview</vt:lpstr>
      <vt:lpstr>After the Interview</vt:lpstr>
      <vt:lpstr>Critical Reflection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Knapp</dc:creator>
  <cp:lastModifiedBy>Adrian Knapp</cp:lastModifiedBy>
  <cp:revision>204</cp:revision>
  <dcterms:created xsi:type="dcterms:W3CDTF">2016-09-06T23:13:54Z</dcterms:created>
  <dcterms:modified xsi:type="dcterms:W3CDTF">2017-11-07T02:01:28Z</dcterms:modified>
</cp:coreProperties>
</file>