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37B8ED-9083-4A61-BE16-2F433FB4CB5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0D65523-BEDC-4F25-BA4A-FB30FB02C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4014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Persuasive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86377"/>
            <a:ext cx="9144000" cy="31714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Gains attention</a:t>
            </a:r>
          </a:p>
          <a:p>
            <a:r>
              <a:rPr lang="en-US" dirty="0"/>
              <a:t>Focuses on the </a:t>
            </a:r>
            <a:r>
              <a:rPr lang="en-US" dirty="0" smtClean="0"/>
              <a:t>reader (or) customer</a:t>
            </a:r>
            <a:endParaRPr lang="en-US" dirty="0"/>
          </a:p>
          <a:p>
            <a:r>
              <a:rPr lang="en-US" dirty="0"/>
              <a:t>Stresses benefits</a:t>
            </a:r>
          </a:p>
          <a:p>
            <a:r>
              <a:rPr lang="en-US" dirty="0" smtClean="0"/>
              <a:t>What makes you different?</a:t>
            </a:r>
            <a:endParaRPr lang="en-US" dirty="0"/>
          </a:p>
          <a:p>
            <a:r>
              <a:rPr lang="en-US" dirty="0"/>
              <a:t>Proves </a:t>
            </a:r>
            <a:r>
              <a:rPr lang="en-US" dirty="0" smtClean="0"/>
              <a:t>the </a:t>
            </a:r>
            <a:r>
              <a:rPr lang="en-US" dirty="0"/>
              <a:t>case</a:t>
            </a:r>
          </a:p>
          <a:p>
            <a:r>
              <a:rPr lang="en-US" dirty="0"/>
              <a:t>Establishes credibility</a:t>
            </a:r>
          </a:p>
          <a:p>
            <a:r>
              <a:rPr lang="en-US" dirty="0"/>
              <a:t>Builds value</a:t>
            </a:r>
          </a:p>
          <a:p>
            <a:r>
              <a:rPr lang="en-US" dirty="0"/>
              <a:t>Closes with a call to </a:t>
            </a:r>
            <a:r>
              <a:rPr lang="en-US" dirty="0" smtClean="0"/>
              <a:t>action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Persuasion:  the action or fact of persuading someone or of being persuaded to do or believe something, convincing, encouragement. 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8.Close with a call to action.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 in what  to do next.</a:t>
            </a:r>
          </a:p>
          <a:p>
            <a:r>
              <a:rPr lang="en-US" dirty="0" smtClean="0"/>
              <a:t>Contact numbers, email addresses.</a:t>
            </a:r>
          </a:p>
          <a:p>
            <a:r>
              <a:rPr lang="en-US" dirty="0" smtClean="0"/>
              <a:t>Information in the form of a handout with all details expressed.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3"/>
            <a:ext cx="10363200" cy="1211633"/>
          </a:xfrm>
        </p:spPr>
        <p:txBody>
          <a:bodyPr/>
          <a:lstStyle/>
          <a:p>
            <a:pPr algn="ctr"/>
            <a:r>
              <a:rPr lang="en-US" dirty="0" smtClean="0"/>
              <a:t>1. Gaining the attention of the reader…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add/ letter speech etc. fails to gain attention…It fails totally.</a:t>
            </a:r>
          </a:p>
          <a:p>
            <a:endParaRPr lang="en-US" dirty="0"/>
          </a:p>
          <a:p>
            <a:r>
              <a:rPr lang="en-US" dirty="0" smtClean="0"/>
              <a:t>Think of a bad sales pitch, “Your customer or audience will not buy the product after the pitch.” </a:t>
            </a:r>
          </a:p>
          <a:p>
            <a:endParaRPr lang="en-US" dirty="0" smtClean="0"/>
          </a:p>
          <a:p>
            <a:r>
              <a:rPr lang="en-US" dirty="0" smtClean="0"/>
              <a:t>Light a hypothetical fire to gain the attention of your audience right away. Possibly something carrying incentive, fact or warning.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5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3"/>
            <a:ext cx="10363200" cy="1222143"/>
          </a:xfrm>
        </p:spPr>
        <p:txBody>
          <a:bodyPr/>
          <a:lstStyle/>
          <a:p>
            <a:pPr algn="ctr"/>
            <a:r>
              <a:rPr lang="en-US" dirty="0" smtClean="0"/>
              <a:t>2.Focus on the Reader, Customer, Audience.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Focus</a:t>
            </a:r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) on their,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Goals</a:t>
            </a:r>
            <a:r>
              <a:rPr lang="en-US" dirty="0" smtClean="0"/>
              <a:t> (What direction does the audience want to be pushed?)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Problems</a:t>
            </a:r>
            <a:r>
              <a:rPr lang="en-US" dirty="0" smtClean="0"/>
              <a:t> (How are problems dealt with and how are you helping the cause?)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Needs </a:t>
            </a:r>
            <a:r>
              <a:rPr lang="en-US" dirty="0" smtClean="0"/>
              <a:t>(What are some of the audiences requirements?)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Hopes</a:t>
            </a:r>
            <a:r>
              <a:rPr lang="en-US" dirty="0" smtClean="0"/>
              <a:t> (What does your audience hope will happen after the message is received? )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60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approach to audience focus…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your topic, product or service.</a:t>
            </a:r>
          </a:p>
          <a:p>
            <a:endParaRPr lang="en-US" dirty="0"/>
          </a:p>
          <a:p>
            <a:r>
              <a:rPr lang="en-US" dirty="0" smtClean="0"/>
              <a:t>What is the potential of your product to in helping satisfy or solve the “audiences” problems etc.</a:t>
            </a:r>
          </a:p>
          <a:p>
            <a:endParaRPr lang="en-US" dirty="0"/>
          </a:p>
          <a:p>
            <a:r>
              <a:rPr lang="en-US" dirty="0" smtClean="0"/>
              <a:t>Refer to last slide…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5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3. Stress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of your topic, service, product etc?</a:t>
            </a:r>
          </a:p>
          <a:p>
            <a:endParaRPr lang="en-US" dirty="0"/>
          </a:p>
          <a:p>
            <a:r>
              <a:rPr lang="en-US" dirty="0" smtClean="0"/>
              <a:t>This can be done in many ways, for example…</a:t>
            </a:r>
          </a:p>
          <a:p>
            <a:r>
              <a:rPr lang="en-US" dirty="0" smtClean="0"/>
              <a:t>An email with attached information with high details.</a:t>
            </a:r>
          </a:p>
          <a:p>
            <a:r>
              <a:rPr lang="en-US" dirty="0" smtClean="0"/>
              <a:t>A brochure explaining the environment, sales forecasts reviews future relationships.</a:t>
            </a:r>
          </a:p>
          <a:p>
            <a:r>
              <a:rPr lang="en-US" dirty="0" smtClean="0"/>
              <a:t>App/Internet related ways of stressing features, spreading awareness.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8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3"/>
            <a:ext cx="10363200" cy="1295715"/>
          </a:xfrm>
        </p:spPr>
        <p:txBody>
          <a:bodyPr/>
          <a:lstStyle/>
          <a:p>
            <a:pPr algn="ctr"/>
            <a:r>
              <a:rPr lang="en-US" dirty="0" smtClean="0"/>
              <a:t>4. What makes you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there are  tons of marketing/business products, services, advertisement opportunities etc.</a:t>
            </a:r>
          </a:p>
          <a:p>
            <a:endParaRPr lang="en-US" dirty="0" smtClean="0"/>
          </a:p>
          <a:p>
            <a:r>
              <a:rPr lang="en-US" dirty="0" smtClean="0"/>
              <a:t>What makes you different from everyone else? </a:t>
            </a:r>
          </a:p>
          <a:p>
            <a:endParaRPr lang="en-US" dirty="0" smtClean="0"/>
          </a:p>
          <a:p>
            <a:r>
              <a:rPr lang="en-US" dirty="0" smtClean="0"/>
              <a:t>For example:  A restaurant with  gluten free menu options.</a:t>
            </a:r>
          </a:p>
          <a:p>
            <a:r>
              <a:rPr lang="en-US" dirty="0" smtClean="0"/>
              <a:t>The battle of the latest phone tech. </a:t>
            </a:r>
          </a:p>
          <a:p>
            <a:r>
              <a:rPr lang="en-US" dirty="0" smtClean="0"/>
              <a:t>                   (Apple-Samsung),(</a:t>
            </a:r>
            <a:r>
              <a:rPr lang="en-US" dirty="0" err="1" smtClean="0"/>
              <a:t>Alexa</a:t>
            </a:r>
            <a:r>
              <a:rPr lang="en-US" dirty="0" smtClean="0"/>
              <a:t>, Google).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5. Prove “Its” or “Your”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 in your topic/ service/ product/idea</a:t>
            </a:r>
          </a:p>
          <a:p>
            <a:endParaRPr lang="en-US" dirty="0" smtClean="0"/>
          </a:p>
          <a:p>
            <a:r>
              <a:rPr lang="en-US" dirty="0" smtClean="0"/>
              <a:t>Make all claims legit.(Backed research and development, Apple)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Prove by… Stats, charts or from your actual service reputation.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NOTE:  Persuasive essays are more like attempts to convince the reader that you have a believable argument.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6.  Establish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Give some background… </a:t>
            </a:r>
          </a:p>
          <a:p>
            <a:endParaRPr lang="en-US" dirty="0" smtClean="0"/>
          </a:p>
          <a:p>
            <a:r>
              <a:rPr lang="en-US" dirty="0" smtClean="0"/>
              <a:t>For example: The Top of  The Hub Boston…</a:t>
            </a:r>
          </a:p>
          <a:p>
            <a:r>
              <a:rPr lang="en-US" dirty="0" smtClean="0"/>
              <a:t>30+ years of serving the finest foods to Boston’s business class and tourist industry.  Enjoy fine cuisine 1500 ft above the city.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UMass Boston</a:t>
            </a:r>
            <a:r>
              <a:rPr lang="en-US" dirty="0" smtClean="0"/>
              <a:t>, a diverse and understood student body working closely towards a common goal.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7.Build Value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Show prospects you have a great product or superior service.</a:t>
            </a:r>
          </a:p>
          <a:p>
            <a:endParaRPr lang="en-US" dirty="0" smtClean="0"/>
          </a:p>
          <a:p>
            <a:r>
              <a:rPr lang="en-US" dirty="0" smtClean="0"/>
              <a:t>Where and why  the value you offer far exceeds the price.</a:t>
            </a:r>
          </a:p>
          <a:p>
            <a:pPr>
              <a:buNone/>
            </a:pPr>
            <a:r>
              <a:rPr lang="en-US" dirty="0" smtClean="0"/>
              <a:t>          ( i.e.) This could contribute to real estate  locations.</a:t>
            </a:r>
          </a:p>
          <a:p>
            <a:endParaRPr lang="en-US" dirty="0" smtClean="0"/>
          </a:p>
          <a:p>
            <a:r>
              <a:rPr lang="en-US" dirty="0" smtClean="0"/>
              <a:t>Example:  Beats by Dre…Bose headphones (vs.) Dollar Tree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 persuasive writing this step is where the writer extinguishes arguments of why should I buy your product when this product is so much cheaper?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581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Consolas</vt:lpstr>
      <vt:lpstr>Corbel</vt:lpstr>
      <vt:lpstr>Wingdings</vt:lpstr>
      <vt:lpstr>Wingdings 2</vt:lpstr>
      <vt:lpstr>Wingdings 3</vt:lpstr>
      <vt:lpstr>Metro</vt:lpstr>
      <vt:lpstr>Elements of Persuasive Writing</vt:lpstr>
      <vt:lpstr>1. Gaining the attention of the reader…</vt:lpstr>
      <vt:lpstr>2.Focus on the Reader, Customer, Audience.</vt:lpstr>
      <vt:lpstr>2nd approach to audience focus…</vt:lpstr>
      <vt:lpstr>3. Stress Benefits</vt:lpstr>
      <vt:lpstr>4. What makes you different?</vt:lpstr>
      <vt:lpstr>5. Prove “Its” or “Your” Case</vt:lpstr>
      <vt:lpstr>6.  Establish Credibility</vt:lpstr>
      <vt:lpstr>7.Build Value </vt:lpstr>
      <vt:lpstr> 8.Close with a call to action.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Persuasive Writing</dc:title>
  <dc:creator>Admin</dc:creator>
  <cp:lastModifiedBy>Bryan R</cp:lastModifiedBy>
  <cp:revision>48</cp:revision>
  <dcterms:created xsi:type="dcterms:W3CDTF">2015-02-24T15:18:46Z</dcterms:created>
  <dcterms:modified xsi:type="dcterms:W3CDTF">2020-02-13T14:13:36Z</dcterms:modified>
</cp:coreProperties>
</file>