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C27DE-8A5D-4E57-A2BD-10C5DC36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360E9B-860E-45D7-8FD9-645BB26A7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A97426-D777-4A80-8844-646F6470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ABF564-FCCB-4656-AC8B-9B6F8CCA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A5BC20-B2EA-4C5B-B1AF-5AA6DB0B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2807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485822-05AE-47CD-9941-52157BE1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1029C2-BC18-45C3-8272-B4D1DE167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4D1C62-9E35-4FDE-BCFE-7CC6378E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C3B68D-313D-4241-98B2-1597FA32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F2D3F2-FD27-4E5B-8A05-D685A7C4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652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0F6F34-DEE7-4163-A224-D3D24CD68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D0699E3-6C48-4001-8E32-745528180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144B00-3943-4984-8B6D-CCB029B4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5ACAEB-530F-4C47-A269-63D98FC67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74EB87-9141-44F1-9C77-41F8D31B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0486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CFBD9-A155-4230-9C7F-46C92B79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D74572-7C1B-4FAF-8024-A0CE258D1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244EB2-7482-411E-BBC1-FADCF404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227F8F-EF7E-41FF-B2FC-68F7A3EE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42E168-F007-4C78-9762-7B1500407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0802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8691A-2425-47A7-8122-E6948A6E3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7883C3-9978-4660-BADE-88A8806CE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52E748-94A7-4B29-8ED6-6C2B8063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5948DB-4000-44EC-A93E-B7758570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159726-3C30-4604-B4D8-D96D74914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7029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8AD4AE-BE1C-4BA6-951F-43070F7F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278774-EA0B-48B2-BE7F-64CA47661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7EECBC-F167-442B-99ED-AB3957F0F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EF134A-EBE6-4F7D-9BE9-709EF36C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B6CBC1-B856-4A27-AF1D-968981253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5B15B2-E53D-47E9-81A3-F95053FD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6636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204ACA-3FCD-4323-A2CE-35B39F9D4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7FC8E8-A218-4550-96A3-B9E80F071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CEAB5D-05C7-454F-ACF8-765DCE6FE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D8F40E-EED3-42F1-976D-A4CA391F5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2FEE995-AC79-4644-80C5-FD40F13D4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016442D-92C6-43FD-836A-B2C1660C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7F26182-BD35-42AA-B70D-DAEEEA7D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1CD41CF-8CEC-4006-BC7E-1A21ED09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5167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8162CD-5299-4188-A88C-0C2B40DF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974AB9-328E-4529-B1B1-6814626AC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BB8B30-B771-4E3D-9DE6-9FA9CC6B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4085A2F-B311-43E8-B977-4687EAAE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9968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DE61C2-F037-488C-BD47-46E9360E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72EB771-1EC8-4311-8DA7-1C40B4D7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7355000-4E5D-46A8-89F3-816B53EC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5314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38A830-45B0-40C9-BA3E-F2E8F63AD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C9D08-596A-4FC8-B6E0-F7F94CD1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D22758-E14E-4408-B969-FF2E1AFF7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880ABB-C532-47CA-8A0A-8A4E27AF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A9E188-0169-4306-A990-FB8F301A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688B73-8C59-47DE-A1AC-A53008C3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871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507C23-7E70-454F-B0B7-133352FC9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696AC69-2EBF-44F3-91B5-709608F48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1CB882-B264-48ED-AC7C-45C84BCB1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B729D9-B368-4A7E-B8D2-A358E6F7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52EEF7-0115-4412-A1C4-275CB7AB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508E8D-D962-41AB-B530-D45B419A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8834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2059AC5-AE57-4E97-98F9-84BDF267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48B8C9-C5B4-43D8-9E71-39D2B28F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1AFF1A-ED82-407A-BA80-C85D5845E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C034-5EDF-4662-BB0C-B3EF97C3602B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495F79-9EFF-4D73-B194-94ED6DEBA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528A30-1A4C-461C-9F7D-8351327DD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D72C-8C92-403A-8BCF-C4728929E6E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4618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7F7E16-3052-4D0A-92D8-BAAF55A0F8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D15108-F6E8-4DEC-80B6-46494007CD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5409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Pain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Mobility</a:t>
            </a:r>
          </a:p>
          <a:p>
            <a:r>
              <a:rPr lang="en-US" dirty="0"/>
              <a:t>Communication</a:t>
            </a:r>
          </a:p>
          <a:p>
            <a:r>
              <a:rPr lang="en-US"/>
              <a:t>Cognitive </a:t>
            </a:r>
            <a:r>
              <a:rPr lang="en-US" dirty="0"/>
              <a:t>issues</a:t>
            </a:r>
          </a:p>
          <a:p>
            <a:r>
              <a:rPr lang="en-US" dirty="0"/>
              <a:t>Privacy</a:t>
            </a:r>
          </a:p>
          <a:p>
            <a:r>
              <a:rPr lang="en-US" dirty="0"/>
              <a:t>Sensation</a:t>
            </a:r>
          </a:p>
          <a:p>
            <a:r>
              <a:rPr lang="en-US" dirty="0"/>
              <a:t>Medication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015519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Myths, Desire, Anatomy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948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Disability and 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“Sexual independence is an extremely potent form of empowerment” (p. xii </a:t>
            </a:r>
            <a:r>
              <a:rPr lang="en-US" i="1" dirty="0"/>
              <a:t>TUG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TUG</a:t>
            </a:r>
            <a:r>
              <a:rPr lang="en-US" dirty="0"/>
              <a:t> based on answers to a sex survey given to disabled people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Intended to help disabled people write their own sex guide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Begins with myths to help deactivate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246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Disabled people need…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shift in societal attitudes re: sexuality and disability</a:t>
            </a:r>
          </a:p>
          <a:p>
            <a:endParaRPr lang="en-US" dirty="0"/>
          </a:p>
          <a:p>
            <a:r>
              <a:rPr lang="en-US" dirty="0"/>
              <a:t>More accurate information that is widely available</a:t>
            </a:r>
          </a:p>
          <a:p>
            <a:endParaRPr lang="en-US" dirty="0"/>
          </a:p>
          <a:p>
            <a:r>
              <a:rPr lang="en-US" dirty="0"/>
              <a:t>Sex education, facilitation, accommodation</a:t>
            </a:r>
          </a:p>
          <a:p>
            <a:endParaRPr lang="en-US" dirty="0"/>
          </a:p>
          <a:p>
            <a:r>
              <a:rPr lang="en-US" dirty="0"/>
              <a:t>Space to feel and be sexual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668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 and Self-Esteem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Desire for sex fluctuates though out our lives</a:t>
            </a:r>
          </a:p>
          <a:p>
            <a:endParaRPr lang="en-US" dirty="0"/>
          </a:p>
          <a:p>
            <a:r>
              <a:rPr lang="en-US" dirty="0"/>
              <a:t>Impacted by self-esteem and self-identity</a:t>
            </a:r>
          </a:p>
          <a:p>
            <a:endParaRPr lang="en-US" dirty="0"/>
          </a:p>
          <a:p>
            <a:r>
              <a:rPr lang="en-US" dirty="0"/>
              <a:t>Intersectionality and marginalized identities</a:t>
            </a:r>
          </a:p>
          <a:p>
            <a:endParaRPr lang="en-US" dirty="0"/>
          </a:p>
          <a:p>
            <a:r>
              <a:rPr lang="en-US" dirty="0"/>
              <a:t>“Coming out” as disabled and queer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Examination of internalized </a:t>
            </a:r>
            <a:r>
              <a:rPr lang="en-US" dirty="0" err="1"/>
              <a:t>ableist</a:t>
            </a:r>
            <a:r>
              <a:rPr lang="en-US" dirty="0"/>
              <a:t> messages empowering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774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Anatomy and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Disabled sex not inferior, just different from what is deemed “normal”</a:t>
            </a:r>
          </a:p>
          <a:p>
            <a:endParaRPr lang="en-US" dirty="0"/>
          </a:p>
          <a:p>
            <a:r>
              <a:rPr lang="en-US" dirty="0"/>
              <a:t>Important to explore your own body in the ways you can</a:t>
            </a:r>
          </a:p>
          <a:p>
            <a:endParaRPr lang="en-US" dirty="0"/>
          </a:p>
          <a:p>
            <a:r>
              <a:rPr lang="en-US" dirty="0"/>
              <a:t>Many parts of our body are, or can be, sexual</a:t>
            </a:r>
          </a:p>
          <a:p>
            <a:endParaRPr lang="en-US" dirty="0"/>
          </a:p>
          <a:p>
            <a:r>
              <a:rPr lang="en-US" dirty="0"/>
              <a:t>Conscious breathing is important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443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Female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Female external genitalia is a vulva, not a vagina</a:t>
            </a:r>
          </a:p>
          <a:p>
            <a:endParaRPr lang="en-US" dirty="0"/>
          </a:p>
          <a:p>
            <a:r>
              <a:rPr lang="en-US" dirty="0"/>
              <a:t>Vulvas, like penises, are unique to the individual</a:t>
            </a:r>
          </a:p>
          <a:p>
            <a:endParaRPr lang="en-US" dirty="0"/>
          </a:p>
          <a:p>
            <a:r>
              <a:rPr lang="en-US" dirty="0"/>
              <a:t>The clitoris extends down in two roots on either side of the vagina</a:t>
            </a:r>
          </a:p>
          <a:p>
            <a:endParaRPr lang="en-US" dirty="0"/>
          </a:p>
          <a:p>
            <a:r>
              <a:rPr lang="en-US" dirty="0"/>
              <a:t>Some women ejaculate when pressure is applied to their “G” spot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814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Orgasm and ejaculation are separate processes </a:t>
            </a:r>
          </a:p>
          <a:p>
            <a:endParaRPr lang="en-US" dirty="0"/>
          </a:p>
          <a:p>
            <a:r>
              <a:rPr lang="en-US" dirty="0"/>
              <a:t>Many/most men experience them at the same time </a:t>
            </a:r>
          </a:p>
          <a:p>
            <a:endParaRPr lang="en-US" dirty="0"/>
          </a:p>
          <a:p>
            <a:r>
              <a:rPr lang="en-US" dirty="0"/>
              <a:t>Some men have learned how to detach them (like women)</a:t>
            </a:r>
          </a:p>
          <a:p>
            <a:endParaRPr lang="en-US" dirty="0"/>
          </a:p>
          <a:p>
            <a:r>
              <a:rPr lang="en-US" dirty="0"/>
              <a:t>The prostate gland can have a lot of sexual feeling</a:t>
            </a:r>
          </a:p>
        </p:txBody>
      </p:sp>
    </p:spTree>
    <p:extLst>
      <p:ext uri="{BB962C8B-B14F-4D97-AF65-F5344CB8AC3E}">
        <p14:creationId xmlns:p14="http://schemas.microsoft.com/office/powerpoint/2010/main" xmlns="" val="3412721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by non-disabled people</a:t>
            </a:r>
          </a:p>
          <a:p>
            <a:endParaRPr lang="en-US" dirty="0"/>
          </a:p>
          <a:p>
            <a:r>
              <a:rPr lang="en-US" dirty="0"/>
              <a:t>Not a lot of women orgasm from penetration alone</a:t>
            </a:r>
          </a:p>
          <a:p>
            <a:endParaRPr lang="en-US" dirty="0"/>
          </a:p>
          <a:p>
            <a:r>
              <a:rPr lang="en-US" dirty="0"/>
              <a:t>Phantom orgasms</a:t>
            </a:r>
          </a:p>
          <a:p>
            <a:endParaRPr lang="en-US" dirty="0"/>
          </a:p>
          <a:p>
            <a:r>
              <a:rPr lang="en-US" dirty="0"/>
              <a:t>Multiple orgasms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4137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Pain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Mobility</a:t>
            </a:r>
          </a:p>
          <a:p>
            <a:r>
              <a:rPr lang="en-US" dirty="0"/>
              <a:t>Communication</a:t>
            </a:r>
          </a:p>
          <a:p>
            <a:r>
              <a:rPr lang="en-US"/>
              <a:t>Cognitive </a:t>
            </a:r>
            <a:r>
              <a:rPr lang="en-US" dirty="0"/>
              <a:t>issues</a:t>
            </a:r>
          </a:p>
          <a:p>
            <a:r>
              <a:rPr lang="en-US" dirty="0"/>
              <a:t>Privacy</a:t>
            </a:r>
          </a:p>
          <a:p>
            <a:r>
              <a:rPr lang="en-US" dirty="0"/>
              <a:t>Sensation</a:t>
            </a:r>
          </a:p>
          <a:p>
            <a:r>
              <a:rPr lang="en-US" dirty="0"/>
              <a:t>Medication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956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Myths, Desire, Anatomy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915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Disability and 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“Sexual independence is an extremely potent form of empowerment” (p. xii </a:t>
            </a:r>
            <a:r>
              <a:rPr lang="en-US" i="1" dirty="0"/>
              <a:t>TUG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TUG</a:t>
            </a:r>
            <a:r>
              <a:rPr lang="en-US" dirty="0"/>
              <a:t> based on answers to a sex survey given to disabled people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Intended to help disabled people write their own sex guide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Begins with myths to help deactivate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82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Disabled people need…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shift in societal attitudes re: sexuality and disability</a:t>
            </a:r>
          </a:p>
          <a:p>
            <a:endParaRPr lang="en-US" dirty="0"/>
          </a:p>
          <a:p>
            <a:r>
              <a:rPr lang="en-US" dirty="0"/>
              <a:t>More accurate information that is widely available</a:t>
            </a:r>
          </a:p>
          <a:p>
            <a:endParaRPr lang="en-US" dirty="0"/>
          </a:p>
          <a:p>
            <a:r>
              <a:rPr lang="en-US" dirty="0"/>
              <a:t>Sex education, facilitation, accommodation</a:t>
            </a:r>
          </a:p>
          <a:p>
            <a:endParaRPr lang="en-US" dirty="0"/>
          </a:p>
          <a:p>
            <a:r>
              <a:rPr lang="en-US" dirty="0"/>
              <a:t>Space to feel and be sexual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79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 and Self-Esteem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Desire for sex fluctuates though out our lives</a:t>
            </a:r>
          </a:p>
          <a:p>
            <a:endParaRPr lang="en-US" dirty="0"/>
          </a:p>
          <a:p>
            <a:r>
              <a:rPr lang="en-US" dirty="0"/>
              <a:t>Impacted by self-esteem and self-identity</a:t>
            </a:r>
          </a:p>
          <a:p>
            <a:endParaRPr lang="en-US" dirty="0"/>
          </a:p>
          <a:p>
            <a:r>
              <a:rPr lang="en-US" dirty="0"/>
              <a:t>Intersectionality and marginalized identities</a:t>
            </a:r>
          </a:p>
          <a:p>
            <a:endParaRPr lang="en-US" dirty="0"/>
          </a:p>
          <a:p>
            <a:r>
              <a:rPr lang="en-US" dirty="0"/>
              <a:t>“Coming out” as disabled and queer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Examination of internalized </a:t>
            </a:r>
            <a:r>
              <a:rPr lang="en-US" dirty="0" err="1"/>
              <a:t>ableist</a:t>
            </a:r>
            <a:r>
              <a:rPr lang="en-US" dirty="0"/>
              <a:t> messages empowering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58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Anatomy and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Disabled sex not inferior, just different from what is deemed “normal”</a:t>
            </a:r>
          </a:p>
          <a:p>
            <a:endParaRPr lang="en-US" dirty="0"/>
          </a:p>
          <a:p>
            <a:r>
              <a:rPr lang="en-US" dirty="0"/>
              <a:t>Important to explore your own body in the ways you can</a:t>
            </a:r>
          </a:p>
          <a:p>
            <a:endParaRPr lang="en-US" dirty="0"/>
          </a:p>
          <a:p>
            <a:r>
              <a:rPr lang="en-US" dirty="0"/>
              <a:t>Many parts of our body are, or can be, sexual</a:t>
            </a:r>
          </a:p>
          <a:p>
            <a:endParaRPr lang="en-US" dirty="0"/>
          </a:p>
          <a:p>
            <a:r>
              <a:rPr lang="en-US" dirty="0"/>
              <a:t>Conscious breathing is important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05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Female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Female external genitalia is a vulva, not a vagina</a:t>
            </a:r>
          </a:p>
          <a:p>
            <a:endParaRPr lang="en-US" dirty="0"/>
          </a:p>
          <a:p>
            <a:r>
              <a:rPr lang="en-US" dirty="0"/>
              <a:t>Vulvas, like penises, are unique to the individual</a:t>
            </a:r>
          </a:p>
          <a:p>
            <a:endParaRPr lang="en-US" dirty="0"/>
          </a:p>
          <a:p>
            <a:r>
              <a:rPr lang="en-US" dirty="0"/>
              <a:t>The clitoris extends down in two roots on either side of the vagina</a:t>
            </a:r>
          </a:p>
          <a:p>
            <a:endParaRPr lang="en-US" dirty="0"/>
          </a:p>
          <a:p>
            <a:r>
              <a:rPr lang="en-US" dirty="0"/>
              <a:t>Some women ejaculate when pressure is applied to their “G” spot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080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Orgasm and ejaculation are separate processes </a:t>
            </a:r>
          </a:p>
          <a:p>
            <a:endParaRPr lang="en-US" dirty="0"/>
          </a:p>
          <a:p>
            <a:r>
              <a:rPr lang="en-US" dirty="0"/>
              <a:t>Many/most men experience them at the same time </a:t>
            </a:r>
          </a:p>
          <a:p>
            <a:endParaRPr lang="en-US" dirty="0"/>
          </a:p>
          <a:p>
            <a:r>
              <a:rPr lang="en-US" dirty="0"/>
              <a:t>Some men have learned how to detach them (like women)</a:t>
            </a:r>
          </a:p>
          <a:p>
            <a:endParaRPr lang="en-US" dirty="0"/>
          </a:p>
          <a:p>
            <a:r>
              <a:rPr lang="en-US" dirty="0"/>
              <a:t>The prostate gland can have a lot of sexual feeling</a:t>
            </a:r>
          </a:p>
        </p:txBody>
      </p:sp>
    </p:spTree>
    <p:extLst>
      <p:ext uri="{BB962C8B-B14F-4D97-AF65-F5344CB8AC3E}">
        <p14:creationId xmlns:p14="http://schemas.microsoft.com/office/powerpoint/2010/main" xmlns="" val="239326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by non-disabled people</a:t>
            </a:r>
          </a:p>
          <a:p>
            <a:endParaRPr lang="en-US" dirty="0"/>
          </a:p>
          <a:p>
            <a:r>
              <a:rPr lang="en-US" dirty="0"/>
              <a:t>Not a lot of women orgasm from penetration alone</a:t>
            </a:r>
          </a:p>
          <a:p>
            <a:endParaRPr lang="en-US" dirty="0"/>
          </a:p>
          <a:p>
            <a:r>
              <a:rPr lang="en-US" dirty="0"/>
              <a:t>Phantom orgasms</a:t>
            </a:r>
          </a:p>
          <a:p>
            <a:endParaRPr lang="en-US" dirty="0"/>
          </a:p>
          <a:p>
            <a:r>
              <a:rPr lang="en-US" dirty="0"/>
              <a:t>Multiple orgasms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62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572</Words>
  <Application>Microsoft Office PowerPoint</Application>
  <PresentationFormat>Custom</PresentationFormat>
  <Paragraphs>158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Week 2</vt:lpstr>
      <vt:lpstr>Myths About Disability and Sex</vt:lpstr>
      <vt:lpstr>Disabled people need…</vt:lpstr>
      <vt:lpstr>Desire and Self-Esteem</vt:lpstr>
      <vt:lpstr>Sexual Anatomy and Sexual Response</vt:lpstr>
      <vt:lpstr>Female Anatomy</vt:lpstr>
      <vt:lpstr>Male Anatomy</vt:lpstr>
      <vt:lpstr>Orgasm</vt:lpstr>
      <vt:lpstr>Considerations</vt:lpstr>
      <vt:lpstr>Week 2</vt:lpstr>
      <vt:lpstr>Myths About Disability and Sex</vt:lpstr>
      <vt:lpstr>Disabled people need…</vt:lpstr>
      <vt:lpstr>Desire and Self-Esteem</vt:lpstr>
      <vt:lpstr>Sexual Anatomy and Sexual Response</vt:lpstr>
      <vt:lpstr>Female Anatomy</vt:lpstr>
      <vt:lpstr>Male Anatomy</vt:lpstr>
      <vt:lpstr>Orgasm</vt:lpstr>
      <vt:lpstr>Considerations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Lakhdeep Brar</dc:creator>
  <cp:lastModifiedBy>Mark Nzioka</cp:lastModifiedBy>
  <cp:revision>1</cp:revision>
  <dcterms:created xsi:type="dcterms:W3CDTF">2020-10-22T05:40:01Z</dcterms:created>
  <dcterms:modified xsi:type="dcterms:W3CDTF">2021-02-03T04:42:47Z</dcterms:modified>
</cp:coreProperties>
</file>