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0D6751-1118-4DB0-9A09-1A28BB6DE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DB1A196-3A4D-4804-AC5E-6099A62D2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58BF12-D80D-4DE7-9B4B-4092E21FD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00F7-0899-441B-A749-D9500B2092CA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CAE6D1-2E0E-4700-80F1-51BED5141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3085B3-1B97-41B8-85B8-B44C00768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5BE8-A031-4A90-855E-755594320A3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532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28B44E-1C7E-4F87-8800-8B79D650C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F66283-1C96-4A7B-826B-4FCEE8E61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4A24E6-054E-40FD-85DF-F4D81DF47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00F7-0899-441B-A749-D9500B2092CA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20C0F5-59B1-4C19-B386-C35710FB1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BF233-C50A-4F6B-8CC7-D373012E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5BE8-A031-4A90-855E-755594320A3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1897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0D6F6B4-6B97-4D88-BF30-E26303476A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0811DDC-05B6-478A-B675-B839F8EF5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D7E54B-099D-48E3-83F2-4A36D8D1D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00F7-0899-441B-A749-D9500B2092CA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622688-7C5E-4228-BB49-CE1B7AD9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DD4869-573F-4E2F-859F-87401E2C7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5BE8-A031-4A90-855E-755594320A3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16546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F835AA-CB96-4A45-AD6C-82469A71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0A67D7-61A4-431F-A726-8F38C131B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4586C4-6A0C-4988-B377-213BFC396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00F7-0899-441B-A749-D9500B2092CA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CE2CD3-1475-481A-AFAA-FEB616F3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22256D-7C05-48FD-A9B0-6F209A07D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5BE8-A031-4A90-855E-755594320A3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4966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A619CB-17CF-45D8-84F7-97CAB1BA1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FBA865-7F7E-42A8-8F13-9767D4650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19A530-2DA8-42E9-AAE5-D71A8BF85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00F7-0899-441B-A749-D9500B2092CA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F884FA-903A-4D94-AAF5-3B167B20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4EADB3-03DD-4143-B424-A09FCA023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5BE8-A031-4A90-855E-755594320A3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0503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5BD26-7D38-4653-82DE-23A782BD1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75F583-2A71-460D-B4FD-00536611C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B5D577-D674-412D-ADB7-27A6686F7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7BE50B-DA4B-464F-8194-EB637950E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00F7-0899-441B-A749-D9500B2092CA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B6F562-4571-4C93-81E8-570A2DBD4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9C29B62-B5CD-4821-B52C-C548E4186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5BE8-A031-4A90-855E-755594320A3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98465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2777F-7C1C-4FF2-AC61-3A9D56A83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7B89D7-E9A4-4CB1-9868-6E9B3CFCC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2B1A13E-3861-4A02-95D3-DC588203D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8914863-B912-4A39-8C90-7528D91EE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E133174-51C1-46E7-BEB7-D1CD143D8D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8CEB379-9F86-4461-855D-F23C6360B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00F7-0899-441B-A749-D9500B2092CA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1561F52-0B93-49EF-AA7D-6FE69467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E3D6D30-8CEF-49D2-9EA5-63CC6A7A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5BE8-A031-4A90-855E-755594320A3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3620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82C478-AAF0-465E-A40D-F02015468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6AEDEF-54CD-4BF7-B5D6-692DC722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00F7-0899-441B-A749-D9500B2092CA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FE65868-E9FF-4DA2-88B0-717145AE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221007B-8D11-4979-AC41-47843E63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5BE8-A031-4A90-855E-755594320A3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79684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2B21716-E2A4-4A7C-BCF8-CB395C727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00F7-0899-441B-A749-D9500B2092CA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FEC1167-B70F-42BB-BE36-4F9EE970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13DE3C2-49AC-4D16-9BF6-97F3379E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5BE8-A031-4A90-855E-755594320A3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2748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BC5067-8D1A-4DB9-8891-0E919285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275B4C-6560-473E-B4D1-CD141D718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9D1C8D8-4D02-4AB5-A0FD-B910598BC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C921B09-FF2B-4FC5-8BD4-C6434D95C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00F7-0899-441B-A749-D9500B2092CA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85050B-8D6F-476A-BAAF-82707FDF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186542-32DB-43FD-99DB-91D21366D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5BE8-A031-4A90-855E-755594320A3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62000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7666EE-AC18-483F-AC4F-F60A31B5F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1B3F69D-00B6-4C76-90D6-20054680C9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43CC25-6C23-4B2C-905B-EE3B4C7CB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D8D1EC-489F-430A-8AAE-B27EADE0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00F7-0899-441B-A749-D9500B2092CA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72B265-3B23-4438-9070-A5EBEF79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50F1C17-6295-4B35-899F-C4EC89742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5BE8-A031-4A90-855E-755594320A3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5612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9E61E18-3900-4CAC-90FB-6493AF092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F41F9DC-1359-475B-9E15-D51AF0D67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1EE7EE-008B-4C74-B766-D2D450C1B4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00F7-0899-441B-A749-D9500B2092CA}" type="datetimeFigureOut">
              <a:rPr lang="en-CA" smtClean="0"/>
              <a:pPr/>
              <a:t>2021-02-03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50532C-DB02-44AB-B82C-DCD3AA914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E1D6C4-26DC-453D-B4B0-1601E25A28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5BE8-A031-4A90-855E-755594320A3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76793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DC7466-31E2-44C3-92F1-0C3DD62D9C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2502E94-CE85-48DD-A6A8-FA301BE576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653087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Devotees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think?</a:t>
            </a:r>
          </a:p>
          <a:p>
            <a:endParaRPr lang="en-US" dirty="0"/>
          </a:p>
          <a:p>
            <a:r>
              <a:rPr lang="en-US" dirty="0"/>
              <a:t>Just another fetish? A different kind of attraction? Creepy? Misogynist? </a:t>
            </a:r>
          </a:p>
          <a:p>
            <a:endParaRPr lang="en-US" dirty="0"/>
          </a:p>
          <a:p>
            <a:r>
              <a:rPr lang="en-US" dirty="0"/>
              <a:t>Think about who you are attracted to and why….</a:t>
            </a:r>
          </a:p>
        </p:txBody>
      </p:sp>
    </p:spTree>
    <p:extLst>
      <p:ext uri="{BB962C8B-B14F-4D97-AF65-F5344CB8AC3E}">
        <p14:creationId xmlns:p14="http://schemas.microsoft.com/office/powerpoint/2010/main" xmlns="" val="192517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Communication, Masturbation, Sex with Others</a:t>
            </a:r>
          </a:p>
        </p:txBody>
      </p:sp>
    </p:spTree>
    <p:extLst>
      <p:ext uri="{BB962C8B-B14F-4D97-AF65-F5344CB8AC3E}">
        <p14:creationId xmlns:p14="http://schemas.microsoft.com/office/powerpoint/2010/main" xmlns="" val="2714726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Need good communication to have good sex</a:t>
            </a:r>
          </a:p>
          <a:p>
            <a:endParaRPr lang="en-US" dirty="0"/>
          </a:p>
          <a:p>
            <a:r>
              <a:rPr lang="en-US" dirty="0"/>
              <a:t>Brain is the biggest sex organ</a:t>
            </a:r>
          </a:p>
          <a:p>
            <a:endParaRPr lang="en-US" dirty="0"/>
          </a:p>
          <a:p>
            <a:r>
              <a:rPr lang="en-US" dirty="0"/>
              <a:t>Improve chances of getting what we want</a:t>
            </a:r>
          </a:p>
          <a:p>
            <a:endParaRPr lang="en-US" dirty="0"/>
          </a:p>
          <a:p>
            <a:r>
              <a:rPr lang="en-US" dirty="0"/>
              <a:t>Become closer to partners</a:t>
            </a:r>
          </a:p>
          <a:p>
            <a:endParaRPr lang="en-US" dirty="0"/>
          </a:p>
          <a:p>
            <a:r>
              <a:rPr lang="en-US" dirty="0"/>
              <a:t>Sexual communication a political act, especially if disabled</a:t>
            </a:r>
          </a:p>
        </p:txBody>
      </p:sp>
    </p:spTree>
    <p:extLst>
      <p:ext uri="{BB962C8B-B14F-4D97-AF65-F5344CB8AC3E}">
        <p14:creationId xmlns:p14="http://schemas.microsoft.com/office/powerpoint/2010/main" xmlns="" val="141880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Communicate About Sex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Understand what you want/need sexually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Figure out how to express what you want/need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Put your plan into action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Absorb responses</a:t>
            </a:r>
          </a:p>
        </p:txBody>
      </p:sp>
    </p:spTree>
    <p:extLst>
      <p:ext uri="{BB962C8B-B14F-4D97-AF65-F5344CB8AC3E}">
        <p14:creationId xmlns:p14="http://schemas.microsoft.com/office/powerpoint/2010/main" xmlns="" val="157297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Sexual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Myths (</a:t>
            </a:r>
            <a:r>
              <a:rPr lang="en-US" dirty="0">
                <a:solidFill>
                  <a:prstClr val="black"/>
                </a:solidFill>
              </a:rPr>
              <a:t>DP are not sexual, </a:t>
            </a:r>
            <a:r>
              <a:rPr lang="en-US" dirty="0"/>
              <a:t>sex should be spontaneous and “natural”)</a:t>
            </a:r>
          </a:p>
          <a:p>
            <a:endParaRPr lang="en-US" dirty="0"/>
          </a:p>
          <a:p>
            <a:r>
              <a:rPr lang="en-US" dirty="0"/>
              <a:t>Internalized negative beliefs (no right to sexual desires or body)</a:t>
            </a:r>
          </a:p>
          <a:p>
            <a:endParaRPr lang="en-US" dirty="0"/>
          </a:p>
          <a:p>
            <a:r>
              <a:rPr lang="en-US" dirty="0"/>
              <a:t>Lack of and sexual (</a:t>
            </a:r>
            <a:r>
              <a:rPr lang="en-US" dirty="0" err="1"/>
              <a:t>mis</a:t>
            </a:r>
            <a:r>
              <a:rPr lang="en-US" dirty="0"/>
              <a:t>)information, limited sexual vocabulary</a:t>
            </a:r>
          </a:p>
          <a:p>
            <a:endParaRPr lang="en-US" dirty="0"/>
          </a:p>
          <a:p>
            <a:r>
              <a:rPr lang="en-US" dirty="0"/>
              <a:t>Lack of privacy and the idea that privacy is necessary for sexuality</a:t>
            </a:r>
          </a:p>
          <a:p>
            <a:endParaRPr lang="en-US" dirty="0"/>
          </a:p>
          <a:p>
            <a:r>
              <a:rPr lang="en-US" dirty="0"/>
              <a:t>Meeting people and disclosure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500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Paying for sex</a:t>
            </a:r>
          </a:p>
          <a:p>
            <a:endParaRPr lang="en-US" dirty="0"/>
          </a:p>
          <a:p>
            <a:r>
              <a:rPr lang="en-US" dirty="0"/>
              <a:t>Sex surrogates</a:t>
            </a:r>
          </a:p>
          <a:p>
            <a:endParaRPr lang="en-US" dirty="0"/>
          </a:p>
          <a:p>
            <a:r>
              <a:rPr lang="en-US" dirty="0"/>
              <a:t>Devotees</a:t>
            </a:r>
          </a:p>
          <a:p>
            <a:endParaRPr lang="en-US" dirty="0"/>
          </a:p>
          <a:p>
            <a:r>
              <a:rPr lang="en-US" dirty="0"/>
              <a:t>Attendants</a:t>
            </a:r>
          </a:p>
          <a:p>
            <a:endParaRPr lang="en-US" dirty="0"/>
          </a:p>
          <a:p>
            <a:r>
              <a:rPr lang="en-US" dirty="0"/>
              <a:t>Health care workers</a:t>
            </a:r>
          </a:p>
        </p:txBody>
      </p:sp>
    </p:spTree>
    <p:extLst>
      <p:ext uri="{BB962C8B-B14F-4D97-AF65-F5344CB8AC3E}">
        <p14:creationId xmlns:p14="http://schemas.microsoft.com/office/powerpoint/2010/main" xmlns="" val="2797096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Solo Sex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 with what gives us pleasure, not functional considerations</a:t>
            </a:r>
          </a:p>
          <a:p>
            <a:endParaRPr lang="en-US" dirty="0"/>
          </a:p>
          <a:p>
            <a:r>
              <a:rPr lang="en-US" dirty="0"/>
              <a:t>Masturbation not “second best” </a:t>
            </a:r>
          </a:p>
          <a:p>
            <a:endParaRPr lang="en-US" dirty="0"/>
          </a:p>
          <a:p>
            <a:r>
              <a:rPr lang="en-US" dirty="0"/>
              <a:t>No rules (e.g., have to be nude, alone, reach orgasm, touch genitals)</a:t>
            </a:r>
          </a:p>
          <a:p>
            <a:endParaRPr lang="en-US" dirty="0"/>
          </a:p>
          <a:p>
            <a:r>
              <a:rPr lang="en-US" dirty="0"/>
              <a:t>Self-pleasuring can be a political act</a:t>
            </a:r>
          </a:p>
          <a:p>
            <a:endParaRPr lang="en-US" dirty="0"/>
          </a:p>
          <a:p>
            <a:r>
              <a:rPr lang="en-US" dirty="0"/>
              <a:t>Need for more information and open discussion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2596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 with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Desire can change and fluctuate</a:t>
            </a:r>
          </a:p>
          <a:p>
            <a:endParaRPr lang="en-US" dirty="0"/>
          </a:p>
          <a:p>
            <a:r>
              <a:rPr lang="en-US" dirty="0"/>
              <a:t>Communication important, may take a variety of forms</a:t>
            </a:r>
          </a:p>
          <a:p>
            <a:endParaRPr lang="en-US" dirty="0"/>
          </a:p>
          <a:p>
            <a:r>
              <a:rPr lang="en-US" dirty="0"/>
              <a:t>Anxiety and sex share raised heart rate, fast breathing, sweating</a:t>
            </a:r>
          </a:p>
          <a:p>
            <a:endParaRPr lang="en-US" dirty="0"/>
          </a:p>
          <a:p>
            <a:r>
              <a:rPr lang="en-US" dirty="0"/>
              <a:t>Expectations can get in the way of fun and pleasure</a:t>
            </a:r>
          </a:p>
          <a:p>
            <a:endParaRPr lang="en-US" dirty="0"/>
          </a:p>
          <a:p>
            <a:r>
              <a:rPr lang="en-US" dirty="0"/>
              <a:t>Energy, spasticity, incontinence, sensitivity, etc., must be accommodated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806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GB" sz="4900" dirty="0">
                <a:ea typeface="Times New Roman" panose="02020603050405020304" pitchFamily="18" charset="0"/>
              </a:rPr>
              <a:t/>
            </a:r>
            <a:br>
              <a:rPr lang="en-GB" sz="4900" dirty="0">
                <a:ea typeface="Times New Roman" panose="02020603050405020304" pitchFamily="18" charset="0"/>
              </a:rPr>
            </a:br>
            <a:r>
              <a:rPr lang="en-GB" sz="4900" dirty="0">
                <a:ea typeface="Times New Roman" panose="02020603050405020304" pitchFamily="18" charset="0"/>
              </a:rPr>
              <a:t>Wisdom </a:t>
            </a:r>
            <a:r>
              <a:rPr lang="en-GB" sz="4900" dirty="0" err="1">
                <a:ea typeface="Times New Roman" panose="02020603050405020304" pitchFamily="18" charset="0"/>
              </a:rPr>
              <a:t>Kwadwo</a:t>
            </a:r>
            <a:r>
              <a:rPr lang="en-GB" sz="4900" dirty="0">
                <a:ea typeface="Times New Roman" panose="02020603050405020304" pitchFamily="18" charset="0"/>
              </a:rPr>
              <a:t> </a:t>
            </a:r>
            <a:r>
              <a:rPr lang="en-GB" sz="4900" dirty="0" err="1">
                <a:ea typeface="Times New Roman" panose="02020603050405020304" pitchFamily="18" charset="0"/>
              </a:rPr>
              <a:t>Mprah</a:t>
            </a:r>
            <a:r>
              <a:rPr lang="en-GB" sz="4900" dirty="0">
                <a:ea typeface="Times New Roman" panose="02020603050405020304" pitchFamily="18" charset="0"/>
              </a:rPr>
              <a:t>, Patricia Anafi, and Paul Yaw </a:t>
            </a:r>
            <a:r>
              <a:rPr lang="en-GB" sz="4900" dirty="0" err="1">
                <a:ea typeface="Times New Roman" panose="02020603050405020304" pitchFamily="18" charset="0"/>
              </a:rPr>
              <a:t>Addai</a:t>
            </a:r>
            <a:r>
              <a:rPr lang="en-GB" sz="4900" dirty="0">
                <a:ea typeface="Times New Roman" panose="02020603050405020304" pitchFamily="18" charset="0"/>
              </a:rPr>
              <a:t> </a:t>
            </a:r>
            <a:r>
              <a:rPr lang="en-GB" sz="4900" dirty="0" err="1">
                <a:ea typeface="Times New Roman" panose="02020603050405020304" pitchFamily="18" charset="0"/>
              </a:rPr>
              <a:t>Yeaboah</a:t>
            </a:r>
            <a:r>
              <a:rPr lang="en-GB" sz="4900" dirty="0">
                <a:ea typeface="Times New Roman" panose="02020603050405020304" pitchFamily="18" charset="0"/>
              </a:rPr>
              <a:t>	</a:t>
            </a:r>
            <a:r>
              <a:rPr lang="en-US" sz="4900" dirty="0">
                <a:ea typeface="Times New Roman" panose="02020603050405020304" pitchFamily="18" charset="0"/>
              </a:rPr>
              <a:t/>
            </a:r>
            <a:br>
              <a:rPr lang="en-US" sz="4900" dirty="0">
                <a:ea typeface="Times New Roman" panose="02020603050405020304" pitchFamily="18" charset="0"/>
              </a:rPr>
            </a:b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dirty="0">
                <a:ea typeface="Times New Roman" panose="02020603050405020304" pitchFamily="18" charset="0"/>
              </a:rPr>
              <a:t>“Exploring misinformation of family planning practices and methods among deaf people in Ghana”</a:t>
            </a:r>
            <a:r>
              <a:rPr lang="en-US" dirty="0">
                <a:ea typeface="Times New Roman" panose="02020603050405020304" pitchFamily="18" charset="0"/>
              </a:rPr>
              <a:t> </a:t>
            </a:r>
          </a:p>
          <a:p>
            <a:pPr lvl="0"/>
            <a:r>
              <a:rPr lang="en-US" dirty="0"/>
              <a:t>Serious communication challenges accessing information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Seldom included in outreach programs</a:t>
            </a:r>
          </a:p>
          <a:p>
            <a:pPr lvl="0"/>
            <a:endParaRPr lang="en-US" u="sng" dirty="0">
              <a:solidFill>
                <a:srgbClr val="0000FF"/>
              </a:solidFill>
              <a:latin typeface="+mj-lt"/>
              <a:ea typeface="Times New Roman" panose="02020603050405020304" pitchFamily="18" charset="0"/>
            </a:endParaRPr>
          </a:p>
          <a:p>
            <a:pPr lvl="0"/>
            <a:r>
              <a:rPr lang="en-US" dirty="0"/>
              <a:t>Findings show a lack of knowledge about pregnancy prevention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Could lead to unprotected sex or incorrect use of contraceptives</a:t>
            </a:r>
            <a:endParaRPr lang="en-GB" u="sng" dirty="0">
              <a:solidFill>
                <a:srgbClr val="0000FF"/>
              </a:solidFill>
              <a:latin typeface="+mj-lt"/>
              <a:ea typeface="Times New Roman" panose="02020603050405020304" pitchFamily="18" charset="0"/>
            </a:endParaRPr>
          </a:p>
          <a:p>
            <a:pPr marL="685800" marR="0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GB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0324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311</Words>
  <Application>Microsoft Office PowerPoint</Application>
  <PresentationFormat>Custom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Week 3</vt:lpstr>
      <vt:lpstr>Communication</vt:lpstr>
      <vt:lpstr>How to Communicate About Sex</vt:lpstr>
      <vt:lpstr>Barriers to Sexual Communication</vt:lpstr>
      <vt:lpstr>Issues</vt:lpstr>
      <vt:lpstr>Solo Sex</vt:lpstr>
      <vt:lpstr>Sex with Others</vt:lpstr>
      <vt:lpstr> Wisdom Kwadwo Mprah, Patricia Anafi, and Paul Yaw Addai Yeaboah  </vt:lpstr>
      <vt:lpstr>Devotees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Lakhdeep Brar</dc:creator>
  <cp:lastModifiedBy>Mark Nzioka</cp:lastModifiedBy>
  <cp:revision>1</cp:revision>
  <dcterms:created xsi:type="dcterms:W3CDTF">2020-10-22T05:37:27Z</dcterms:created>
  <dcterms:modified xsi:type="dcterms:W3CDTF">2021-02-03T04:43:13Z</dcterms:modified>
</cp:coreProperties>
</file>