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14" autoAdjust="0"/>
    <p:restoredTop sz="84342" autoAdjust="0"/>
  </p:normalViewPr>
  <p:slideViewPr>
    <p:cSldViewPr snapToGrid="0">
      <p:cViewPr varScale="1">
        <p:scale>
          <a:sx n="57" d="100"/>
          <a:sy n="57" d="100"/>
        </p:scale>
        <p:origin x="-600"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DCE7BB-2531-4E52-A8AC-6741483EC868}" type="datetimeFigureOut">
              <a:rPr lang="en-US" smtClean="0"/>
              <a:pPr/>
              <a:t>2/18/2021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5FF011-8E28-473E-B374-CA3301273C2C}" type="slidenum">
              <a:rPr lang="en-US" smtClean="0"/>
              <a:pPr/>
              <a:t>‹#›</a:t>
            </a:fld>
            <a:endParaRPr lang="en-US"/>
          </a:p>
        </p:txBody>
      </p:sp>
    </p:spTree>
    <p:extLst>
      <p:ext uri="{BB962C8B-B14F-4D97-AF65-F5344CB8AC3E}">
        <p14:creationId xmlns:p14="http://schemas.microsoft.com/office/powerpoint/2010/main" xmlns="" val="2700728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endParaRPr lang="en-US" b="0" i="0" dirty="0">
              <a:solidFill>
                <a:srgbClr val="333333"/>
              </a:solidFill>
              <a:effectLst/>
              <a:latin typeface="ProximaNova-n4"/>
            </a:endParaRPr>
          </a:p>
          <a:p>
            <a:endParaRPr lang="en-US" dirty="0"/>
          </a:p>
        </p:txBody>
      </p:sp>
      <p:sp>
        <p:nvSpPr>
          <p:cNvPr id="4" name="Slide Number Placeholder 3"/>
          <p:cNvSpPr>
            <a:spLocks noGrp="1"/>
          </p:cNvSpPr>
          <p:nvPr>
            <p:ph type="sldNum" sz="quarter" idx="5"/>
          </p:nvPr>
        </p:nvSpPr>
        <p:spPr/>
        <p:txBody>
          <a:bodyPr/>
          <a:lstStyle/>
          <a:p>
            <a:fld id="{CA5FF011-8E28-473E-B374-CA3301273C2C}" type="slidenum">
              <a:rPr lang="en-US" smtClean="0"/>
              <a:pPr/>
              <a:t>1</a:t>
            </a:fld>
            <a:endParaRPr lang="en-US"/>
          </a:p>
        </p:txBody>
      </p:sp>
    </p:spTree>
    <p:extLst>
      <p:ext uri="{BB962C8B-B14F-4D97-AF65-F5344CB8AC3E}">
        <p14:creationId xmlns:p14="http://schemas.microsoft.com/office/powerpoint/2010/main" xmlns="" val="111355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333333"/>
                </a:solidFill>
                <a:effectLst/>
                <a:latin typeface="ProximaNova-n4"/>
              </a:rPr>
              <a:t>You lean toward a democratic or participative style of leadership. You tend to set the parameters for the work and have the final say on decisions, but you actively involve your team members in the process.</a:t>
            </a:r>
          </a:p>
          <a:p>
            <a:pPr algn="l" fontAlgn="base"/>
            <a:r>
              <a:rPr lang="en-US" b="0" i="0" dirty="0">
                <a:solidFill>
                  <a:srgbClr val="333333"/>
                </a:solidFill>
                <a:effectLst/>
                <a:latin typeface="ProximaNova-n4"/>
              </a:rPr>
              <a:t>This style can build trust between you and your people, as they'll likely feel engaged and valued. But it's not great in a high-pressure situation that requires a fast turnaround, as it will slow you down. And, if you dislike disagreement or conflict, you might struggle with how people respond to consultation. </a:t>
            </a:r>
          </a:p>
          <a:p>
            <a:r>
              <a:rPr lang="en-US" b="0" i="0" dirty="0">
                <a:solidFill>
                  <a:srgbClr val="333333"/>
                </a:solidFill>
                <a:effectLst/>
                <a:latin typeface="ProximaNova-n4"/>
              </a:rPr>
              <a:t>Be aware that processes could become dangerously slow if you involve your team members in every decision. You'll need to judge carefully whether you need to adopt a more autocratic approach, even if it's only briefly.</a:t>
            </a:r>
            <a:endParaRPr lang="en-US" dirty="0"/>
          </a:p>
        </p:txBody>
      </p:sp>
      <p:sp>
        <p:nvSpPr>
          <p:cNvPr id="4" name="Slide Number Placeholder 3"/>
          <p:cNvSpPr>
            <a:spLocks noGrp="1"/>
          </p:cNvSpPr>
          <p:nvPr>
            <p:ph type="sldNum" sz="quarter" idx="5"/>
          </p:nvPr>
        </p:nvSpPr>
        <p:spPr/>
        <p:txBody>
          <a:bodyPr/>
          <a:lstStyle/>
          <a:p>
            <a:fld id="{CA5FF011-8E28-473E-B374-CA3301273C2C}" type="slidenum">
              <a:rPr lang="en-US" smtClean="0"/>
              <a:pPr/>
              <a:t>2</a:t>
            </a:fld>
            <a:endParaRPr lang="en-US"/>
          </a:p>
        </p:txBody>
      </p:sp>
    </p:spTree>
    <p:extLst>
      <p:ext uri="{BB962C8B-B14F-4D97-AF65-F5344CB8AC3E}">
        <p14:creationId xmlns:p14="http://schemas.microsoft.com/office/powerpoint/2010/main" xmlns="" val="15714914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2/18/2021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2/18/2021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2/18/2021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6DFCEC-9FAC-4BFC-BC5E-827D464A9FA5}"/>
              </a:ext>
            </a:extLst>
          </p:cNvPr>
          <p:cNvSpPr>
            <a:spLocks noGrp="1"/>
          </p:cNvSpPr>
          <p:nvPr>
            <p:ph type="ctrTitle"/>
          </p:nvPr>
        </p:nvSpPr>
        <p:spPr/>
        <p:txBody>
          <a:bodyPr/>
          <a:lstStyle/>
          <a:p>
            <a:r>
              <a:rPr lang="en-US" dirty="0"/>
              <a:t>Leadership and Management Style   </a:t>
            </a:r>
          </a:p>
        </p:txBody>
      </p:sp>
      <p:sp>
        <p:nvSpPr>
          <p:cNvPr id="3" name="Subtitle 2">
            <a:extLst>
              <a:ext uri="{FF2B5EF4-FFF2-40B4-BE49-F238E27FC236}">
                <a16:creationId xmlns:a16="http://schemas.microsoft.com/office/drawing/2014/main" xmlns="" id="{5E5BE672-8A10-4880-BBB0-8A864E744CF8}"/>
              </a:ext>
            </a:extLst>
          </p:cNvPr>
          <p:cNvSpPr>
            <a:spLocks noGrp="1"/>
          </p:cNvSpPr>
          <p:nvPr>
            <p:ph type="subTitle" idx="1"/>
          </p:nvPr>
        </p:nvSpPr>
        <p:spPr/>
        <p:txBody>
          <a:bodyPr/>
          <a:lstStyle/>
          <a:p>
            <a:pPr algn="ctr"/>
            <a:r>
              <a:rPr lang="en-US" sz="2800" dirty="0"/>
              <a:t>Mirlande Jean</a:t>
            </a:r>
          </a:p>
          <a:p>
            <a:pPr algn="ctr"/>
            <a:endParaRPr lang="en-US" dirty="0"/>
          </a:p>
        </p:txBody>
      </p:sp>
    </p:spTree>
    <p:extLst>
      <p:ext uri="{BB962C8B-B14F-4D97-AF65-F5344CB8AC3E}">
        <p14:creationId xmlns:p14="http://schemas.microsoft.com/office/powerpoint/2010/main" xmlns="" val="205883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1973D0-CB69-454F-842C-60D28BCABD95}"/>
              </a:ext>
            </a:extLst>
          </p:cNvPr>
          <p:cNvSpPr>
            <a:spLocks noGrp="1"/>
          </p:cNvSpPr>
          <p:nvPr>
            <p:ph type="title"/>
          </p:nvPr>
        </p:nvSpPr>
        <p:spPr/>
        <p:txBody>
          <a:bodyPr/>
          <a:lstStyle/>
          <a:p>
            <a:pPr algn="ctr"/>
            <a:r>
              <a:rPr lang="en-US" dirty="0"/>
              <a:t>Democratic, or Participative Style of Leadership</a:t>
            </a:r>
          </a:p>
        </p:txBody>
      </p:sp>
      <p:sp>
        <p:nvSpPr>
          <p:cNvPr id="3" name="Content Placeholder 2">
            <a:extLst>
              <a:ext uri="{FF2B5EF4-FFF2-40B4-BE49-F238E27FC236}">
                <a16:creationId xmlns:a16="http://schemas.microsoft.com/office/drawing/2014/main" xmlns="" id="{3411CF54-70B8-472A-9AA6-72FA3E4577CF}"/>
              </a:ext>
            </a:extLst>
          </p:cNvPr>
          <p:cNvSpPr>
            <a:spLocks noGrp="1"/>
          </p:cNvSpPr>
          <p:nvPr>
            <p:ph idx="1"/>
          </p:nvPr>
        </p:nvSpPr>
        <p:spPr>
          <a:xfrm>
            <a:off x="704071" y="2550629"/>
            <a:ext cx="9613861" cy="3599316"/>
          </a:xfrm>
        </p:spPr>
        <p:txBody>
          <a:bodyPr/>
          <a:lstStyle/>
          <a:p>
            <a:r>
              <a:rPr lang="en-US" dirty="0"/>
              <a:t>Set goals, guide team discussions, and make the final decision.</a:t>
            </a:r>
          </a:p>
          <a:p>
            <a:r>
              <a:rPr lang="en-US" dirty="0"/>
              <a:t>Acknowledge that your team can have valuable insight into a problem, or process, so you actively consult them.</a:t>
            </a:r>
          </a:p>
          <a:p>
            <a:r>
              <a:rPr lang="en-US" dirty="0"/>
              <a:t>Set an example by being open and flexible yourself.</a:t>
            </a:r>
          </a:p>
          <a:p>
            <a:r>
              <a:rPr lang="en-US" dirty="0"/>
              <a:t>Make managing mutual acceptance a priority to ensure everyone’s participation.</a:t>
            </a:r>
          </a:p>
          <a:p>
            <a:r>
              <a:rPr lang="en-US" dirty="0"/>
              <a:t>Learn some conflict Resolution Skills</a:t>
            </a:r>
          </a:p>
          <a:p>
            <a:r>
              <a:rPr lang="en-US" dirty="0"/>
              <a:t>Managing Emotion in Your Team. </a:t>
            </a:r>
          </a:p>
        </p:txBody>
      </p:sp>
    </p:spTree>
    <p:extLst>
      <p:ext uri="{BB962C8B-B14F-4D97-AF65-F5344CB8AC3E}">
        <p14:creationId xmlns:p14="http://schemas.microsoft.com/office/powerpoint/2010/main" xmlns="" val="264336273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{DE36FD58-5EF0-49D3-8B4B-E03B87441255}tf04033917</Template>
  <TotalTime>86</TotalTime>
  <Words>155</Words>
  <Application>Microsoft Office PowerPoint</Application>
  <PresentationFormat>Custom</PresentationFormat>
  <Paragraphs>14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Berlin</vt:lpstr>
      <vt:lpstr>Leadership and Management Style   </vt:lpstr>
      <vt:lpstr>Democratic, or Participative Style of Leadership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Management</dc:title>
  <dc:creator>hp</dc:creator>
  <cp:lastModifiedBy>Mark Nzioka</cp:lastModifiedBy>
  <cp:revision>9</cp:revision>
  <dcterms:created xsi:type="dcterms:W3CDTF">2020-10-14T12:29:01Z</dcterms:created>
  <dcterms:modified xsi:type="dcterms:W3CDTF">2021-02-18T17:54:31Z</dcterms:modified>
</cp:coreProperties>
</file>