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64" r:id="rId6"/>
    <p:sldId id="263" r:id="rId7"/>
    <p:sldId id="262" r:id="rId8"/>
    <p:sldId id="266" r:id="rId9"/>
    <p:sldId id="267" r:id="rId10"/>
    <p:sldId id="265" r:id="rId11"/>
    <p:sldId id="26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76" autoAdjust="0"/>
    <p:restoredTop sz="94660"/>
  </p:normalViewPr>
  <p:slideViewPr>
    <p:cSldViewPr snapToGrid="0">
      <p:cViewPr varScale="1">
        <p:scale>
          <a:sx n="64" d="100"/>
          <a:sy n="64" d="100"/>
        </p:scale>
        <p:origin x="-2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8BFF1-B4C8-4557-A3C2-0BF87727CA51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B3ECB-870F-4B4C-9E90-57C302D79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64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Presentation Notes and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834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901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50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968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1951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67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44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978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Presentation Notes and 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3ECB-870F-4B4C-9E90-57C302D799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20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1B7B-AC47-4A81-970F-5890BEDF2628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6511-95E1-494E-8EB7-C3A25871A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86350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89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2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953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971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01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327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27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86966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38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10741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296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1010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283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852677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11552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742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78C53C-2E94-4E1D-9FD6-836EB0636944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7707B2-788F-43C4-AA64-3074D8B946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37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  <p:sldLayoutId id="2147484078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8908" y="679622"/>
            <a:ext cx="8574622" cy="32795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Assignment </a:t>
            </a: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b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Student’s </a:t>
            </a: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b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Course Title</a:t>
            </a:r>
            <a:b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Professor’s </a:t>
            </a: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b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b="1" dirty="0">
                <a:latin typeface="Calibri" panose="020F0502020204030204" pitchFamily="34" charset="0"/>
                <a:cs typeface="Calibri" panose="020F0502020204030204" pitchFamily="34" charset="0"/>
              </a:rPr>
              <a:t>Date of Submission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2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516" y="253313"/>
            <a:ext cx="10018713" cy="78465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 Start Up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516" y="1394253"/>
            <a:ext cx="10018713" cy="4870623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Estimate the amount of cash needed to start the business. Provide a rationale to support your estimation.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9332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420130"/>
            <a:ext cx="10018713" cy="5820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  <a:p>
            <a:pPr marL="0" indent="0" algn="ctr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3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370703"/>
            <a:ext cx="10018713" cy="6030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Sources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 the Credit to Authors and Sources Guidelines found in the </a:t>
            </a:r>
            <a:r>
              <a:rPr lang="en-US" u="sng" dirty="0">
                <a:solidFill>
                  <a:srgbClr val="548DD4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</a:t>
            </a:r>
            <a:r>
              <a:rPr lang="en-US" u="sng" dirty="0">
                <a:solidFill>
                  <a:srgbClr val="2E90C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tra</a:t>
            </a:r>
            <a:r>
              <a:rPr lang="en-US" dirty="0">
                <a:solidFill>
                  <a:srgbClr val="2E90C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y</a:t>
            </a:r>
            <a:r>
              <a:rPr lang="en-US" u="sng" dirty="0">
                <a:solidFill>
                  <a:srgbClr val="2E90C2"/>
                </a:solidFill>
                <a:uFill>
                  <a:solidFill>
                    <a:srgbClr val="2E90C2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er</a:t>
            </a:r>
            <a:r>
              <a:rPr lang="en-US" u="sng" spc="-40" dirty="0">
                <a:solidFill>
                  <a:srgbClr val="2E90C2"/>
                </a:solidFill>
                <a:uFill>
                  <a:solidFill>
                    <a:srgbClr val="2E90C2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rgbClr val="2E90C2"/>
                </a:solidFill>
                <a:uFill>
                  <a:solidFill>
                    <a:srgbClr val="2E90C2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Writing</a:t>
            </a:r>
            <a:r>
              <a:rPr lang="en-US" u="sng" spc="-40" dirty="0">
                <a:solidFill>
                  <a:srgbClr val="2E90C2"/>
                </a:solidFill>
                <a:uFill>
                  <a:solidFill>
                    <a:srgbClr val="2E90C2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rgbClr val="2E90C2"/>
                </a:solidFill>
                <a:uFill>
                  <a:solidFill>
                    <a:srgbClr val="2E90C2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Standards</a:t>
            </a:r>
            <a:r>
              <a:rPr lang="en-US" u="sng" spc="-40" dirty="0">
                <a:solidFill>
                  <a:srgbClr val="2E90C2"/>
                </a:solidFill>
                <a:uFill>
                  <a:solidFill>
                    <a:srgbClr val="2E90C2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rgbClr val="2E90C2"/>
                </a:solidFill>
                <a:uFill>
                  <a:solidFill>
                    <a:srgbClr val="2E90C2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(SWS</a:t>
            </a:r>
            <a:r>
              <a:rPr lang="en-US" u="sng" dirty="0" smtClean="0">
                <a:solidFill>
                  <a:srgbClr val="2E90C2"/>
                </a:solidFill>
                <a:uFill>
                  <a:solidFill>
                    <a:srgbClr val="2E90C2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).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4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420130"/>
            <a:ext cx="10018713" cy="5820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5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901" y="278028"/>
            <a:ext cx="9822122" cy="772297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Value Proposition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08670"/>
            <a:ext cx="10018713" cy="4794421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Propose the value proposition of the product or service the business will offer and explain the rationale.</a:t>
            </a:r>
          </a:p>
        </p:txBody>
      </p:sp>
    </p:spTree>
    <p:extLst>
      <p:ext uri="{BB962C8B-B14F-4D97-AF65-F5344CB8AC3E}">
        <p14:creationId xmlns:p14="http://schemas.microsoft.com/office/powerpoint/2010/main" xmlns="" val="3682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732" y="352168"/>
            <a:ext cx="10018713" cy="710514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 and Industry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586" y="1433384"/>
            <a:ext cx="10018713" cy="501684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Outline the competitive market and the industry in which the business will operate.</a:t>
            </a:r>
          </a:p>
        </p:txBody>
      </p:sp>
    </p:spTree>
    <p:extLst>
      <p:ext uri="{BB962C8B-B14F-4D97-AF65-F5344CB8AC3E}">
        <p14:creationId xmlns:p14="http://schemas.microsoft.com/office/powerpoint/2010/main" xmlns="" val="30568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733" y="364525"/>
            <a:ext cx="10018713" cy="821723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Strategies for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usiness Protection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732" y="1544595"/>
            <a:ext cx="10018713" cy="470792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Determine at least two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each for protecting the following: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 branding.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1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446" y="290384"/>
            <a:ext cx="10018713" cy="84643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Strategies for Business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446" y="1309816"/>
            <a:ext cx="10018713" cy="4930347"/>
          </a:xfrm>
        </p:spPr>
        <p:txBody>
          <a:bodyPr/>
          <a:lstStyle/>
          <a:p>
            <a:pPr lvl="1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logo.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1359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445" y="1569307"/>
            <a:ext cx="10018713" cy="48809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roduct technology.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31446" y="290384"/>
            <a:ext cx="10018713" cy="84643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Strategies for Business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10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06" y="278028"/>
            <a:ext cx="10018713" cy="945292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 Feasibility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05" y="1666102"/>
            <a:ext cx="10018713" cy="3124201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Suggest methods to test the product idea for feasibility.</a:t>
            </a:r>
          </a:p>
        </p:txBody>
      </p:sp>
    </p:spTree>
    <p:extLst>
      <p:ext uri="{BB962C8B-B14F-4D97-AF65-F5344CB8AC3E}">
        <p14:creationId xmlns:p14="http://schemas.microsoft.com/office/powerpoint/2010/main" xmlns="" val="4113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370" y="352168"/>
            <a:ext cx="10018713" cy="710514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Management Team Strategies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369" y="1542534"/>
            <a:ext cx="10018713" cy="4895336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Suggest at least three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incentivize the founding management team.</a:t>
            </a:r>
          </a:p>
        </p:txBody>
      </p:sp>
    </p:spTree>
    <p:extLst>
      <p:ext uri="{BB962C8B-B14F-4D97-AF65-F5344CB8AC3E}">
        <p14:creationId xmlns:p14="http://schemas.microsoft.com/office/powerpoint/2010/main" xmlns="" val="1392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</TotalTime>
  <Words>200</Words>
  <Application>Microsoft Office PowerPoint</Application>
  <PresentationFormat>Custom</PresentationFormat>
  <Paragraphs>42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Parallax</vt:lpstr>
      <vt:lpstr>    Assignment Title Student’s Name Course Title Professor’s Name Date of Submission </vt:lpstr>
      <vt:lpstr>Slide 2</vt:lpstr>
      <vt:lpstr>Value Proposition</vt:lpstr>
      <vt:lpstr>Market and Industry</vt:lpstr>
      <vt:lpstr>Strategies for Business Protection</vt:lpstr>
      <vt:lpstr>Strategies for Business Protection</vt:lpstr>
      <vt:lpstr>Strategies for Business Protection</vt:lpstr>
      <vt:lpstr>Product Feasibility</vt:lpstr>
      <vt:lpstr>Management Team Strategies</vt:lpstr>
      <vt:lpstr>Business Start Up</vt:lpstr>
      <vt:lpstr>Slide 11</vt:lpstr>
      <vt:lpstr>Slide 12</vt:lpstr>
    </vt:vector>
  </TitlesOfParts>
  <Company>Capella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Andrae</dc:creator>
  <cp:lastModifiedBy>Mark Nzioka</cp:lastModifiedBy>
  <cp:revision>22</cp:revision>
  <dcterms:created xsi:type="dcterms:W3CDTF">2020-04-06T14:26:25Z</dcterms:created>
  <dcterms:modified xsi:type="dcterms:W3CDTF">2021-02-19T16:32:12Z</dcterms:modified>
</cp:coreProperties>
</file>