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82" r:id="rId1"/>
    <p:sldMasterId id="2147483683" r:id="rId2"/>
    <p:sldMasterId id="2147483684" r:id="rId3"/>
  </p:sldMasterIdLst>
  <p:notesMasterIdLst>
    <p:notesMasterId r:id="rId1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7772400" cy="10058400"/>
  <p:notesSz cx="6858000" cy="9144000"/>
  <p:embeddedFontLst>
    <p:embeddedFont>
      <p:font typeface="Open Sans" charset="0"/>
      <p:regular r:id="rId18"/>
      <p:bold r:id="rId19"/>
      <p:italic r:id="rId20"/>
      <p:boldItalic r:id="rId21"/>
    </p:embeddedFont>
    <p:embeddedFont>
      <p:font typeface="Open Sans Light" charset="0"/>
      <p:regular r:id="rId22"/>
      <p:bold r:id="rId23"/>
      <p:italic r:id="rId24"/>
      <p:boldItalic r:id="rId25"/>
    </p:embeddedFont>
    <p:embeddedFont>
      <p:font typeface="Helvetica Neue"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1C1435E9-19AD-45CB-9048-AE2E133A6B1B}">
  <a:tblStyle styleId="{1C1435E9-19AD-45CB-9048-AE2E133A6B1B}"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0"/>
    <p:restoredTop sz="94659"/>
  </p:normalViewPr>
  <p:slideViewPr>
    <p:cSldViewPr snapToGrid="0" snapToObjects="1">
      <p:cViewPr varScale="1">
        <p:scale>
          <a:sx n="46" d="100"/>
          <a:sy n="46" d="100"/>
        </p:scale>
        <p:origin x="-1650" y="-108"/>
      </p:cViewPr>
      <p:guideLst>
        <p:guide orient="horz" pos="3168"/>
        <p:guide pos="244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Master" Target="slideMasters/slideMaster3.xml"/><Relationship Id="rId21" Type="http://schemas.openxmlformats.org/officeDocument/2006/relationships/font" Target="fonts/font4.fntdata"/><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font" Target="fonts/font7.fntdata"/><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7.xml"/><Relationship Id="rId19" Type="http://schemas.openxmlformats.org/officeDocument/2006/relationships/font" Target="fonts/font2.fntdata"/><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e9ed12aab_0_0:notes"/>
          <p:cNvSpPr>
            <a:spLocks noGrp="1" noRot="1" noChangeAspect="1"/>
          </p:cNvSpPr>
          <p:nvPr>
            <p:ph type="sldImg" idx="2"/>
          </p:nvPr>
        </p:nvSpPr>
        <p:spPr>
          <a:xfrm>
            <a:off x="2104459"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e9ed12a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bbeee39c8_0_7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g3bbeee39c8_0_75:notes"/>
          <p:cNvSpPr>
            <a:spLocks noGrp="1" noRot="1" noChangeAspect="1"/>
          </p:cNvSpPr>
          <p:nvPr>
            <p:ph type="sldImg" idx="2"/>
          </p:nvPr>
        </p:nvSpPr>
        <p:spPr>
          <a:xfrm>
            <a:off x="2435369" y="685800"/>
            <a:ext cx="19872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e9ed12aab_0_214:notes"/>
          <p:cNvSpPr>
            <a:spLocks noGrp="1" noRot="1" noChangeAspect="1"/>
          </p:cNvSpPr>
          <p:nvPr>
            <p:ph type="sldImg" idx="2"/>
          </p:nvPr>
        </p:nvSpPr>
        <p:spPr>
          <a:xfrm>
            <a:off x="2104459"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e9ed12aab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e9ed12aab_0_219:notes"/>
          <p:cNvSpPr>
            <a:spLocks noGrp="1" noRot="1" noChangeAspect="1"/>
          </p:cNvSpPr>
          <p:nvPr>
            <p:ph type="sldImg" idx="2"/>
          </p:nvPr>
        </p:nvSpPr>
        <p:spPr>
          <a:xfrm>
            <a:off x="2104459"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1e9ed12aab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bbeee39c8_1_0: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bbeee39c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3bbeee39c8_0_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g3bbeee39c8_0_0:notes"/>
          <p:cNvSpPr>
            <a:spLocks noGrp="1" noRot="1" noChangeAspect="1"/>
          </p:cNvSpPr>
          <p:nvPr>
            <p:ph type="sldImg" idx="2"/>
          </p:nvPr>
        </p:nvSpPr>
        <p:spPr>
          <a:xfrm>
            <a:off x="2435369" y="685800"/>
            <a:ext cx="19872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e9ed12aab_0_264:notes"/>
          <p:cNvSpPr>
            <a:spLocks noGrp="1" noRot="1" noChangeAspect="1"/>
          </p:cNvSpPr>
          <p:nvPr>
            <p:ph type="sldImg" idx="2"/>
          </p:nvPr>
        </p:nvSpPr>
        <p:spPr>
          <a:xfrm>
            <a:off x="2104459"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e9ed12aab_0_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3bbeee39c8_0_6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g3bbeee39c8_0_65:notes"/>
          <p:cNvSpPr>
            <a:spLocks noGrp="1" noRot="1" noChangeAspect="1"/>
          </p:cNvSpPr>
          <p:nvPr>
            <p:ph type="sldImg" idx="2"/>
          </p:nvPr>
        </p:nvSpPr>
        <p:spPr>
          <a:xfrm>
            <a:off x="2435369" y="685800"/>
            <a:ext cx="19872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e9ed12aab_0_12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e9ed12aab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e9ed12aab_0_4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e9ed12aab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e9ed12aab_0_13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1e9ed12aab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3bbeee39c8_0_7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g3bbeee39c8_0_70:notes"/>
          <p:cNvSpPr>
            <a:spLocks noGrp="1" noRot="1" noChangeAspect="1"/>
          </p:cNvSpPr>
          <p:nvPr>
            <p:ph type="sldImg" idx="2"/>
          </p:nvPr>
        </p:nvSpPr>
        <p:spPr>
          <a:xfrm>
            <a:off x="2435369" y="685800"/>
            <a:ext cx="19872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e9ed12aab_0_204:notes"/>
          <p:cNvSpPr>
            <a:spLocks noGrp="1" noRot="1" noChangeAspect="1"/>
          </p:cNvSpPr>
          <p:nvPr>
            <p:ph type="sldImg" idx="2"/>
          </p:nvPr>
        </p:nvSpPr>
        <p:spPr>
          <a:xfrm>
            <a:off x="2104459"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e9ed12aab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9"/>
        <p:cNvGrpSpPr/>
        <p:nvPr/>
      </p:nvGrpSpPr>
      <p:grpSpPr>
        <a:xfrm>
          <a:off x="0" y="0"/>
          <a:ext cx="0" cy="0"/>
          <a:chOff x="0" y="0"/>
          <a:chExt cx="0" cy="0"/>
        </a:xfrm>
      </p:grpSpPr>
      <p:sp>
        <p:nvSpPr>
          <p:cNvPr id="60" name="Google Shape;60;p1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1" name="Google Shape;61;p16"/>
          <p:cNvSpPr txBox="1">
            <a:spLocks noGrp="1"/>
          </p:cNvSpPr>
          <p:nvPr>
            <p:ph type="body" idx="1"/>
          </p:nvPr>
        </p:nvSpPr>
        <p:spPr>
          <a:xfrm>
            <a:off x="264945" y="2253729"/>
            <a:ext cx="7242600" cy="62397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2"/>
        <p:cNvGrpSpPr/>
        <p:nvPr/>
      </p:nvGrpSpPr>
      <p:grpSpPr>
        <a:xfrm>
          <a:off x="0" y="0"/>
          <a:ext cx="0" cy="0"/>
          <a:chOff x="0" y="0"/>
          <a:chExt cx="0" cy="0"/>
        </a:xfrm>
      </p:grpSpPr>
      <p:sp>
        <p:nvSpPr>
          <p:cNvPr id="63" name="Google Shape;63;p17"/>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4" name="Google Shape;64;p17"/>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5" name="Google Shape;65;p17"/>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6"/>
        <p:cNvGrpSpPr/>
        <p:nvPr/>
      </p:nvGrpSpPr>
      <p:grpSpPr>
        <a:xfrm>
          <a:off x="0" y="0"/>
          <a:ext cx="0" cy="0"/>
          <a:chOff x="0" y="0"/>
          <a:chExt cx="0" cy="0"/>
        </a:xfrm>
      </p:grpSpPr>
      <p:sp>
        <p:nvSpPr>
          <p:cNvPr id="67" name="Google Shape;67;p18"/>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0" name="Google Shape;70;p19"/>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1"/>
        <p:cNvGrpSpPr/>
        <p:nvPr/>
      </p:nvGrpSpPr>
      <p:grpSpPr>
        <a:xfrm>
          <a:off x="0" y="0"/>
          <a:ext cx="0" cy="0"/>
          <a:chOff x="0" y="0"/>
          <a:chExt cx="0" cy="0"/>
        </a:xfrm>
      </p:grpSpPr>
      <p:sp>
        <p:nvSpPr>
          <p:cNvPr id="72" name="Google Shape;72;p20"/>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3"/>
        <p:cNvGrpSpPr/>
        <p:nvPr/>
      </p:nvGrpSpPr>
      <p:grpSpPr>
        <a:xfrm>
          <a:off x="0" y="0"/>
          <a:ext cx="0" cy="0"/>
          <a:chOff x="0" y="0"/>
          <a:chExt cx="0" cy="0"/>
        </a:xfrm>
      </p:grpSpPr>
      <p:sp>
        <p:nvSpPr>
          <p:cNvPr id="74" name="Google Shape;74;p2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1"/>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76" name="Google Shape;76;p21"/>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77" name="Google Shape;77;p21"/>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8"/>
        <p:cNvGrpSpPr/>
        <p:nvPr/>
      </p:nvGrpSpPr>
      <p:grpSpPr>
        <a:xfrm>
          <a:off x="0" y="0"/>
          <a:ext cx="0" cy="0"/>
          <a:chOff x="0" y="0"/>
          <a:chExt cx="0" cy="0"/>
        </a:xfrm>
      </p:grpSpPr>
      <p:sp>
        <p:nvSpPr>
          <p:cNvPr id="79" name="Google Shape;79;p22"/>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0"/>
        <p:cNvGrpSpPr/>
        <p:nvPr/>
      </p:nvGrpSpPr>
      <p:grpSpPr>
        <a:xfrm>
          <a:off x="0" y="0"/>
          <a:ext cx="0" cy="0"/>
          <a:chOff x="0" y="0"/>
          <a:chExt cx="0" cy="0"/>
        </a:xfrm>
      </p:grpSpPr>
      <p:sp>
        <p:nvSpPr>
          <p:cNvPr id="81" name="Google Shape;81;p23"/>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82" name="Google Shape;82;p23"/>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3"/>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mp; Subtitle" type="title">
  <p:cSld name="TITLE">
    <p:spTree>
      <p:nvGrpSpPr>
        <p:cNvPr id="1" name="Shape 88"/>
        <p:cNvGrpSpPr/>
        <p:nvPr/>
      </p:nvGrpSpPr>
      <p:grpSpPr>
        <a:xfrm>
          <a:off x="0" y="0"/>
          <a:ext cx="0" cy="0"/>
          <a:chOff x="0" y="0"/>
          <a:chExt cx="0" cy="0"/>
        </a:xfrm>
      </p:grpSpPr>
      <p:sp>
        <p:nvSpPr>
          <p:cNvPr id="89" name="Google Shape;89;p26"/>
          <p:cNvSpPr txBox="1">
            <a:spLocks noGrp="1"/>
          </p:cNvSpPr>
          <p:nvPr>
            <p:ph type="title"/>
          </p:nvPr>
        </p:nvSpPr>
        <p:spPr>
          <a:xfrm>
            <a:off x="1540817" y="1689497"/>
            <a:ext cx="4690800" cy="3405000"/>
          </a:xfrm>
          <a:prstGeom prst="rect">
            <a:avLst/>
          </a:prstGeom>
          <a:noFill/>
          <a:ln>
            <a:noFill/>
          </a:ln>
        </p:spPr>
        <p:txBody>
          <a:bodyPr spcFirstLastPara="1" wrap="square" lIns="34275" tIns="34275" rIns="34275" bIns="34275" anchor="b" anchorCtr="0">
            <a:noAutofit/>
          </a:bodyPr>
          <a:lstStyle>
            <a:lvl1pPr marL="0" marR="0" lvl="0" indent="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1pPr>
            <a:lvl2pPr marL="0" marR="0" lvl="1" indent="88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2pPr>
            <a:lvl3pPr marL="0" marR="0" lvl="2" indent="177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3pPr>
            <a:lvl4pPr marL="0" marR="0" lvl="3" indent="2540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4pPr>
            <a:lvl5pPr marL="0" marR="0" lvl="4" indent="342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5pPr>
            <a:lvl6pPr marL="0" marR="0" lvl="5" indent="431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6pPr>
            <a:lvl7pPr marL="0" marR="0" lvl="6" indent="5207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7pPr>
            <a:lvl8pPr marL="0" marR="0" lvl="7" indent="596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8pPr>
            <a:lvl9pPr marL="0" marR="0" lvl="8" indent="685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9pPr>
          </a:lstStyle>
          <a:p>
            <a:endParaRPr/>
          </a:p>
        </p:txBody>
      </p:sp>
      <p:sp>
        <p:nvSpPr>
          <p:cNvPr id="90" name="Google Shape;90;p26"/>
          <p:cNvSpPr txBox="1">
            <a:spLocks noGrp="1"/>
          </p:cNvSpPr>
          <p:nvPr>
            <p:ph type="body" idx="1"/>
          </p:nvPr>
        </p:nvSpPr>
        <p:spPr>
          <a:xfrm>
            <a:off x="1540817" y="5186362"/>
            <a:ext cx="4690800" cy="1165800"/>
          </a:xfrm>
          <a:prstGeom prst="rect">
            <a:avLst/>
          </a:prstGeom>
          <a:noFill/>
          <a:ln>
            <a:noFill/>
          </a:ln>
        </p:spPr>
        <p:txBody>
          <a:bodyPr spcFirstLastPara="1" wrap="square" lIns="34275" tIns="34275" rIns="34275" bIns="34275" anchor="t" anchorCtr="0">
            <a:noAutofit/>
          </a:bodyPr>
          <a:lstStyle>
            <a:lvl1pPr marL="457200" marR="0" lvl="0"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5pPr>
            <a:lvl6pPr marL="2743200" marR="0" lvl="5"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3200400" marR="0" lvl="6"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3657600" marR="0" lvl="7"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4114800" marR="0" lvl="8"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91" name="Google Shape;91;p26"/>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Photo - Horizontal" type="tx">
  <p:cSld name="TITLE_AND_BODY">
    <p:spTree>
      <p:nvGrpSpPr>
        <p:cNvPr id="1" name="Shape 92"/>
        <p:cNvGrpSpPr/>
        <p:nvPr/>
      </p:nvGrpSpPr>
      <p:grpSpPr>
        <a:xfrm>
          <a:off x="0" y="0"/>
          <a:ext cx="0" cy="0"/>
          <a:chOff x="0" y="0"/>
          <a:chExt cx="0" cy="0"/>
        </a:xfrm>
      </p:grpSpPr>
      <p:sp>
        <p:nvSpPr>
          <p:cNvPr id="93" name="Google Shape;93;p27"/>
          <p:cNvSpPr>
            <a:spLocks noGrp="1"/>
          </p:cNvSpPr>
          <p:nvPr>
            <p:ph type="pic" idx="2"/>
          </p:nvPr>
        </p:nvSpPr>
        <p:spPr>
          <a:xfrm>
            <a:off x="1691673" y="654843"/>
            <a:ext cx="4383300" cy="6103200"/>
          </a:xfrm>
          <a:prstGeom prst="rect">
            <a:avLst/>
          </a:prstGeom>
          <a:noFill/>
          <a:ln>
            <a:noFill/>
          </a:ln>
        </p:spPr>
        <p:txBody>
          <a:bodyPr spcFirstLastPara="1" wrap="square" lIns="34275" tIns="34275" rIns="34275" bIns="34275" anchor="t" anchorCtr="0">
            <a:noAutofit/>
          </a:bodyPr>
          <a:lstStyle>
            <a:lvl1pPr marL="228600" marR="0" lvl="0"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393700" marR="0" lvl="1"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558800" marR="0" lvl="2"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736600" marR="0" lvl="3" indent="-2413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901700" marR="0" lvl="4"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1066800" marR="0" lvl="5"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1231900" marR="0" lvl="6"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1397000" marR="0" lvl="7"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1562100" marR="0" lvl="8"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94" name="Google Shape;94;p27"/>
          <p:cNvSpPr txBox="1">
            <a:spLocks noGrp="1"/>
          </p:cNvSpPr>
          <p:nvPr>
            <p:ph type="title"/>
          </p:nvPr>
        </p:nvSpPr>
        <p:spPr>
          <a:xfrm>
            <a:off x="1540817" y="6928247"/>
            <a:ext cx="4690800" cy="1466700"/>
          </a:xfrm>
          <a:prstGeom prst="rect">
            <a:avLst/>
          </a:prstGeom>
          <a:noFill/>
          <a:ln>
            <a:noFill/>
          </a:ln>
        </p:spPr>
        <p:txBody>
          <a:bodyPr spcFirstLastPara="1" wrap="square" lIns="34275" tIns="34275" rIns="34275" bIns="34275" anchor="b" anchorCtr="0">
            <a:noAutofit/>
          </a:bodyPr>
          <a:lstStyle>
            <a:lvl1pPr marL="0" marR="0" lvl="0" indent="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1pPr>
            <a:lvl2pPr marL="0" marR="0" lvl="1" indent="88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2pPr>
            <a:lvl3pPr marL="0" marR="0" lvl="2" indent="177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3pPr>
            <a:lvl4pPr marL="0" marR="0" lvl="3" indent="2540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4pPr>
            <a:lvl5pPr marL="0" marR="0" lvl="4" indent="342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5pPr>
            <a:lvl6pPr marL="0" marR="0" lvl="5" indent="431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6pPr>
            <a:lvl7pPr marL="0" marR="0" lvl="6" indent="5207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7pPr>
            <a:lvl8pPr marL="0" marR="0" lvl="7" indent="596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8pPr>
            <a:lvl9pPr marL="0" marR="0" lvl="8" indent="685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9pPr>
          </a:lstStyle>
          <a:p>
            <a:endParaRPr/>
          </a:p>
        </p:txBody>
      </p:sp>
      <p:sp>
        <p:nvSpPr>
          <p:cNvPr id="95" name="Google Shape;95;p27"/>
          <p:cNvSpPr txBox="1">
            <a:spLocks noGrp="1"/>
          </p:cNvSpPr>
          <p:nvPr>
            <p:ph type="body" idx="1"/>
          </p:nvPr>
        </p:nvSpPr>
        <p:spPr>
          <a:xfrm>
            <a:off x="1540817" y="8447484"/>
            <a:ext cx="4690800" cy="1165800"/>
          </a:xfrm>
          <a:prstGeom prst="rect">
            <a:avLst/>
          </a:prstGeom>
          <a:noFill/>
          <a:ln>
            <a:noFill/>
          </a:ln>
        </p:spPr>
        <p:txBody>
          <a:bodyPr spcFirstLastPara="1" wrap="square" lIns="34275" tIns="34275" rIns="34275" bIns="34275" anchor="t" anchorCtr="0">
            <a:noAutofit/>
          </a:bodyPr>
          <a:lstStyle>
            <a:lvl1pPr marL="457200" marR="0" lvl="0"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5pPr>
            <a:lvl6pPr marL="2743200" marR="0" lvl="5"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3200400" marR="0" lvl="6"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3657600" marR="0" lvl="7"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4114800" marR="0" lvl="8"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96" name="Google Shape;96;p27"/>
          <p:cNvSpPr txBox="1">
            <a:spLocks noGrp="1"/>
          </p:cNvSpPr>
          <p:nvPr>
            <p:ph type="sldNum" idx="12"/>
          </p:nvPr>
        </p:nvSpPr>
        <p:spPr>
          <a:xfrm>
            <a:off x="3804541" y="9534525"/>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 Center">
  <p:cSld name="Title - Center">
    <p:spTree>
      <p:nvGrpSpPr>
        <p:cNvPr id="1" name="Shape 97"/>
        <p:cNvGrpSpPr/>
        <p:nvPr/>
      </p:nvGrpSpPr>
      <p:grpSpPr>
        <a:xfrm>
          <a:off x="0" y="0"/>
          <a:ext cx="0" cy="0"/>
          <a:chOff x="0" y="0"/>
          <a:chExt cx="0" cy="0"/>
        </a:xfrm>
      </p:grpSpPr>
      <p:sp>
        <p:nvSpPr>
          <p:cNvPr id="98" name="Google Shape;98;p28"/>
          <p:cNvSpPr txBox="1">
            <a:spLocks noGrp="1"/>
          </p:cNvSpPr>
          <p:nvPr>
            <p:ph type="title"/>
          </p:nvPr>
        </p:nvSpPr>
        <p:spPr>
          <a:xfrm>
            <a:off x="1540817" y="3326606"/>
            <a:ext cx="4690800" cy="3405000"/>
          </a:xfrm>
          <a:prstGeom prst="rect">
            <a:avLst/>
          </a:prstGeom>
          <a:noFill/>
          <a:ln>
            <a:noFill/>
          </a:ln>
        </p:spPr>
        <p:txBody>
          <a:bodyPr spcFirstLastPara="1" wrap="square" lIns="34275" tIns="34275" rIns="34275" bIns="34275" anchor="ctr" anchorCtr="0">
            <a:noAutofit/>
          </a:bodyPr>
          <a:lstStyle>
            <a:lvl1pPr marL="0" marR="0" lvl="0" indent="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1pPr>
            <a:lvl2pPr marL="0" marR="0" lvl="1" indent="88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2pPr>
            <a:lvl3pPr marL="0" marR="0" lvl="2" indent="177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3pPr>
            <a:lvl4pPr marL="0" marR="0" lvl="3" indent="2540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4pPr>
            <a:lvl5pPr marL="0" marR="0" lvl="4" indent="342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5pPr>
            <a:lvl6pPr marL="0" marR="0" lvl="5" indent="431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6pPr>
            <a:lvl7pPr marL="0" marR="0" lvl="6" indent="5207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7pPr>
            <a:lvl8pPr marL="0" marR="0" lvl="7" indent="596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8pPr>
            <a:lvl9pPr marL="0" marR="0" lvl="8" indent="685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9pPr>
          </a:lstStyle>
          <a:p>
            <a:endParaRPr/>
          </a:p>
        </p:txBody>
      </p:sp>
      <p:sp>
        <p:nvSpPr>
          <p:cNvPr id="99" name="Google Shape;99;p28"/>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Photo - Vertical">
  <p:cSld name="Photo - Vertical">
    <p:spTree>
      <p:nvGrpSpPr>
        <p:cNvPr id="1" name="Shape 100"/>
        <p:cNvGrpSpPr/>
        <p:nvPr/>
      </p:nvGrpSpPr>
      <p:grpSpPr>
        <a:xfrm>
          <a:off x="0" y="0"/>
          <a:ext cx="0" cy="0"/>
          <a:chOff x="0" y="0"/>
          <a:chExt cx="0" cy="0"/>
        </a:xfrm>
      </p:grpSpPr>
      <p:sp>
        <p:nvSpPr>
          <p:cNvPr id="101" name="Google Shape;101;p29"/>
          <p:cNvSpPr>
            <a:spLocks noGrp="1"/>
          </p:cNvSpPr>
          <p:nvPr>
            <p:ph type="pic" idx="2"/>
          </p:nvPr>
        </p:nvSpPr>
        <p:spPr>
          <a:xfrm>
            <a:off x="3982975" y="654843"/>
            <a:ext cx="2391000" cy="8486700"/>
          </a:xfrm>
          <a:prstGeom prst="rect">
            <a:avLst/>
          </a:prstGeom>
          <a:noFill/>
          <a:ln>
            <a:noFill/>
          </a:ln>
        </p:spPr>
        <p:txBody>
          <a:bodyPr spcFirstLastPara="1" wrap="square" lIns="34275" tIns="34275" rIns="34275" bIns="34275" anchor="t" anchorCtr="0">
            <a:noAutofit/>
          </a:bodyPr>
          <a:lstStyle>
            <a:lvl1pPr marL="228600" marR="0" lvl="0"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393700" marR="0" lvl="1"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558800" marR="0" lvl="2"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736600" marR="0" lvl="3" indent="-2413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901700" marR="0" lvl="4"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1066800" marR="0" lvl="5"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1231900" marR="0" lvl="6"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1397000" marR="0" lvl="7"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1562100" marR="0" lvl="8"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02" name="Google Shape;102;p29"/>
          <p:cNvSpPr txBox="1">
            <a:spLocks noGrp="1"/>
          </p:cNvSpPr>
          <p:nvPr>
            <p:ph type="title"/>
          </p:nvPr>
        </p:nvSpPr>
        <p:spPr>
          <a:xfrm>
            <a:off x="1398501" y="654843"/>
            <a:ext cx="2391000" cy="4112400"/>
          </a:xfrm>
          <a:prstGeom prst="rect">
            <a:avLst/>
          </a:prstGeom>
          <a:noFill/>
          <a:ln>
            <a:noFill/>
          </a:ln>
        </p:spPr>
        <p:txBody>
          <a:bodyPr spcFirstLastPara="1" wrap="square" lIns="34275" tIns="34275" rIns="34275" bIns="34275" anchor="b" anchorCtr="0">
            <a:noAutofit/>
          </a:bodyPr>
          <a:lstStyle>
            <a:lvl1pPr marL="0" marR="0" lvl="0" indent="0" algn="ctr" rtl="0">
              <a:lnSpc>
                <a:spcPct val="100000"/>
              </a:lnSpc>
              <a:spcBef>
                <a:spcPts val="0"/>
              </a:spcBef>
              <a:spcAft>
                <a:spcPts val="0"/>
              </a:spcAft>
              <a:buClr>
                <a:srgbClr val="000000"/>
              </a:buClr>
              <a:buSzPts val="500"/>
              <a:buFont typeface="Helvetica Neue"/>
              <a:buNone/>
              <a:defRPr sz="3200" b="0" i="0" u="none" strike="noStrike" cap="none">
                <a:solidFill>
                  <a:srgbClr val="000000"/>
                </a:solidFill>
                <a:latin typeface="Helvetica Neue"/>
                <a:ea typeface="Helvetica Neue"/>
                <a:cs typeface="Helvetica Neue"/>
                <a:sym typeface="Helvetica Neue"/>
              </a:defRPr>
            </a:lvl1pPr>
            <a:lvl2pPr marL="0" marR="0" lvl="1" indent="88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2pPr>
            <a:lvl3pPr marL="0" marR="0" lvl="2" indent="177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3pPr>
            <a:lvl4pPr marL="0" marR="0" lvl="3" indent="2540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4pPr>
            <a:lvl5pPr marL="0" marR="0" lvl="4" indent="342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5pPr>
            <a:lvl6pPr marL="0" marR="0" lvl="5" indent="431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6pPr>
            <a:lvl7pPr marL="0" marR="0" lvl="6" indent="5207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7pPr>
            <a:lvl8pPr marL="0" marR="0" lvl="7" indent="596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8pPr>
            <a:lvl9pPr marL="0" marR="0" lvl="8" indent="685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9pPr>
          </a:lstStyle>
          <a:p>
            <a:endParaRPr/>
          </a:p>
        </p:txBody>
      </p:sp>
      <p:sp>
        <p:nvSpPr>
          <p:cNvPr id="103" name="Google Shape;103;p29"/>
          <p:cNvSpPr txBox="1">
            <a:spLocks noGrp="1"/>
          </p:cNvSpPr>
          <p:nvPr>
            <p:ph type="body" idx="1"/>
          </p:nvPr>
        </p:nvSpPr>
        <p:spPr>
          <a:xfrm>
            <a:off x="1398501" y="4911328"/>
            <a:ext cx="2391000" cy="4230600"/>
          </a:xfrm>
          <a:prstGeom prst="rect">
            <a:avLst/>
          </a:prstGeom>
          <a:noFill/>
          <a:ln>
            <a:noFill/>
          </a:ln>
        </p:spPr>
        <p:txBody>
          <a:bodyPr spcFirstLastPara="1" wrap="square" lIns="34275" tIns="34275" rIns="34275" bIns="34275" anchor="t" anchorCtr="0">
            <a:noAutofit/>
          </a:bodyPr>
          <a:lstStyle>
            <a:lvl1pPr marL="457200" marR="0" lvl="0"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000000"/>
              </a:buClr>
              <a:buSzPts val="1400"/>
              <a:buFont typeface="Helvetica Neue"/>
              <a:buNone/>
              <a:defRPr sz="1700" b="0" i="0" u="none" strike="noStrike" cap="none">
                <a:solidFill>
                  <a:srgbClr val="000000"/>
                </a:solidFill>
                <a:latin typeface="Helvetica Neue"/>
                <a:ea typeface="Helvetica Neue"/>
                <a:cs typeface="Helvetica Neue"/>
                <a:sym typeface="Helvetica Neue"/>
              </a:defRPr>
            </a:lvl5pPr>
            <a:lvl6pPr marL="2743200" marR="0" lvl="5"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3200400" marR="0" lvl="6"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3657600" marR="0" lvl="7"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4114800" marR="0" lvl="8"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04" name="Google Shape;104;p29"/>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 Top">
  <p:cSld name="Title - Top">
    <p:spTree>
      <p:nvGrpSpPr>
        <p:cNvPr id="1" name="Shape 105"/>
        <p:cNvGrpSpPr/>
        <p:nvPr/>
      </p:nvGrpSpPr>
      <p:grpSpPr>
        <a:xfrm>
          <a:off x="0" y="0"/>
          <a:ext cx="0" cy="0"/>
          <a:chOff x="0" y="0"/>
          <a:chExt cx="0" cy="0"/>
        </a:xfrm>
      </p:grpSpPr>
      <p:sp>
        <p:nvSpPr>
          <p:cNvPr id="106" name="Google Shape;106;p30"/>
          <p:cNvSpPr txBox="1">
            <a:spLocks noGrp="1"/>
          </p:cNvSpPr>
          <p:nvPr>
            <p:ph type="title"/>
          </p:nvPr>
        </p:nvSpPr>
        <p:spPr>
          <a:xfrm>
            <a:off x="1398501" y="458391"/>
            <a:ext cx="4975200" cy="2226300"/>
          </a:xfrm>
          <a:prstGeom prst="rect">
            <a:avLst/>
          </a:prstGeom>
          <a:noFill/>
          <a:ln>
            <a:noFill/>
          </a:ln>
        </p:spPr>
        <p:txBody>
          <a:bodyPr spcFirstLastPara="1" wrap="square" lIns="34275" tIns="34275" rIns="34275" bIns="34275" anchor="ctr" anchorCtr="0">
            <a:noAutofit/>
          </a:bodyPr>
          <a:lstStyle>
            <a:lvl1pPr marL="0" marR="0" lvl="0" indent="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1pPr>
            <a:lvl2pPr marL="0" marR="0" lvl="1" indent="88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2pPr>
            <a:lvl3pPr marL="0" marR="0" lvl="2" indent="177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3pPr>
            <a:lvl4pPr marL="0" marR="0" lvl="3" indent="2540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4pPr>
            <a:lvl5pPr marL="0" marR="0" lvl="4" indent="342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5pPr>
            <a:lvl6pPr marL="0" marR="0" lvl="5" indent="431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6pPr>
            <a:lvl7pPr marL="0" marR="0" lvl="6" indent="5207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7pPr>
            <a:lvl8pPr marL="0" marR="0" lvl="7" indent="596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8pPr>
            <a:lvl9pPr marL="0" marR="0" lvl="8" indent="685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9pPr>
          </a:lstStyle>
          <a:p>
            <a:endParaRPr/>
          </a:p>
        </p:txBody>
      </p:sp>
      <p:sp>
        <p:nvSpPr>
          <p:cNvPr id="107" name="Google Shape;107;p30"/>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mp; Bullets">
  <p:cSld name="Title &amp; Bullets">
    <p:spTree>
      <p:nvGrpSpPr>
        <p:cNvPr id="1" name="Shape 108"/>
        <p:cNvGrpSpPr/>
        <p:nvPr/>
      </p:nvGrpSpPr>
      <p:grpSpPr>
        <a:xfrm>
          <a:off x="0" y="0"/>
          <a:ext cx="0" cy="0"/>
          <a:chOff x="0" y="0"/>
          <a:chExt cx="0" cy="0"/>
        </a:xfrm>
      </p:grpSpPr>
      <p:sp>
        <p:nvSpPr>
          <p:cNvPr id="109" name="Google Shape;109;p31"/>
          <p:cNvSpPr txBox="1">
            <a:spLocks noGrp="1"/>
          </p:cNvSpPr>
          <p:nvPr>
            <p:ph type="title"/>
          </p:nvPr>
        </p:nvSpPr>
        <p:spPr>
          <a:xfrm>
            <a:off x="1398501" y="458391"/>
            <a:ext cx="4975200" cy="2226300"/>
          </a:xfrm>
          <a:prstGeom prst="rect">
            <a:avLst/>
          </a:prstGeom>
          <a:noFill/>
          <a:ln>
            <a:noFill/>
          </a:ln>
        </p:spPr>
        <p:txBody>
          <a:bodyPr spcFirstLastPara="1" wrap="square" lIns="34275" tIns="34275" rIns="34275" bIns="34275" anchor="ctr" anchorCtr="0">
            <a:noAutofit/>
          </a:bodyPr>
          <a:lstStyle>
            <a:lvl1pPr marL="0" marR="0" lvl="0" indent="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1pPr>
            <a:lvl2pPr marL="0" marR="0" lvl="1" indent="88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2pPr>
            <a:lvl3pPr marL="0" marR="0" lvl="2" indent="177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3pPr>
            <a:lvl4pPr marL="0" marR="0" lvl="3" indent="2540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4pPr>
            <a:lvl5pPr marL="0" marR="0" lvl="4" indent="342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5pPr>
            <a:lvl6pPr marL="0" marR="0" lvl="5" indent="431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6pPr>
            <a:lvl7pPr marL="0" marR="0" lvl="6" indent="5207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7pPr>
            <a:lvl8pPr marL="0" marR="0" lvl="7" indent="596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8pPr>
            <a:lvl9pPr marL="0" marR="0" lvl="8" indent="685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9pPr>
          </a:lstStyle>
          <a:p>
            <a:endParaRPr/>
          </a:p>
        </p:txBody>
      </p:sp>
      <p:sp>
        <p:nvSpPr>
          <p:cNvPr id="110" name="Google Shape;110;p31"/>
          <p:cNvSpPr txBox="1">
            <a:spLocks noGrp="1"/>
          </p:cNvSpPr>
          <p:nvPr>
            <p:ph type="body" idx="1"/>
          </p:nvPr>
        </p:nvSpPr>
        <p:spPr>
          <a:xfrm>
            <a:off x="1398501" y="2684859"/>
            <a:ext cx="4975200" cy="6482700"/>
          </a:xfrm>
          <a:prstGeom prst="rect">
            <a:avLst/>
          </a:prstGeom>
          <a:noFill/>
          <a:ln>
            <a:noFill/>
          </a:ln>
        </p:spPr>
        <p:txBody>
          <a:bodyPr spcFirstLastPara="1" wrap="square" lIns="34275" tIns="34275" rIns="34275" bIns="34275" anchor="ctr" anchorCtr="0">
            <a:noAutofit/>
          </a:bodyPr>
          <a:lstStyle>
            <a:lvl1pPr marL="457200" marR="0" lvl="0"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914400" marR="0" lvl="1"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1371600" marR="0" lvl="2"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1828800" marR="0" lvl="3"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2286000" marR="0" lvl="4"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2743200" marR="0" lvl="5"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3200400" marR="0" lvl="6"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3657600" marR="0" lvl="7"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4114800" marR="0" lvl="8"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11" name="Google Shape;111;p31"/>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112"/>
        <p:cNvGrpSpPr/>
        <p:nvPr/>
      </p:nvGrpSpPr>
      <p:grpSpPr>
        <a:xfrm>
          <a:off x="0" y="0"/>
          <a:ext cx="0" cy="0"/>
          <a:chOff x="0" y="0"/>
          <a:chExt cx="0" cy="0"/>
        </a:xfrm>
      </p:grpSpPr>
      <p:sp>
        <p:nvSpPr>
          <p:cNvPr id="113" name="Google Shape;113;p32"/>
          <p:cNvSpPr>
            <a:spLocks noGrp="1"/>
          </p:cNvSpPr>
          <p:nvPr>
            <p:ph type="pic" idx="2"/>
          </p:nvPr>
        </p:nvSpPr>
        <p:spPr>
          <a:xfrm>
            <a:off x="3982975" y="2684859"/>
            <a:ext cx="2391000" cy="6482700"/>
          </a:xfrm>
          <a:prstGeom prst="rect">
            <a:avLst/>
          </a:prstGeom>
          <a:noFill/>
          <a:ln>
            <a:noFill/>
          </a:ln>
        </p:spPr>
        <p:txBody>
          <a:bodyPr spcFirstLastPara="1" wrap="square" lIns="34275" tIns="34275" rIns="34275" bIns="34275" anchor="t" anchorCtr="0">
            <a:noAutofit/>
          </a:bodyPr>
          <a:lstStyle>
            <a:lvl1pPr marL="228600" marR="0" lvl="0"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393700" marR="0" lvl="1"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558800" marR="0" lvl="2"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736600" marR="0" lvl="3" indent="-2413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901700" marR="0" lvl="4"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1066800" marR="0" lvl="5"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1231900" marR="0" lvl="6"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1397000" marR="0" lvl="7"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1562100" marR="0" lvl="8"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14" name="Google Shape;114;p32"/>
          <p:cNvSpPr txBox="1">
            <a:spLocks noGrp="1"/>
          </p:cNvSpPr>
          <p:nvPr>
            <p:ph type="title"/>
          </p:nvPr>
        </p:nvSpPr>
        <p:spPr>
          <a:xfrm>
            <a:off x="1398501" y="458391"/>
            <a:ext cx="4975200" cy="2226300"/>
          </a:xfrm>
          <a:prstGeom prst="rect">
            <a:avLst/>
          </a:prstGeom>
          <a:noFill/>
          <a:ln>
            <a:noFill/>
          </a:ln>
        </p:spPr>
        <p:txBody>
          <a:bodyPr spcFirstLastPara="1" wrap="square" lIns="34275" tIns="34275" rIns="34275" bIns="34275" anchor="ctr" anchorCtr="0">
            <a:noAutofit/>
          </a:bodyPr>
          <a:lstStyle>
            <a:lvl1pPr marL="0" marR="0" lvl="0" indent="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1pPr>
            <a:lvl2pPr marL="0" marR="0" lvl="1" indent="88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2pPr>
            <a:lvl3pPr marL="0" marR="0" lvl="2" indent="177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3pPr>
            <a:lvl4pPr marL="0" marR="0" lvl="3" indent="2540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4pPr>
            <a:lvl5pPr marL="0" marR="0" lvl="4" indent="342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5pPr>
            <a:lvl6pPr marL="0" marR="0" lvl="5" indent="431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6pPr>
            <a:lvl7pPr marL="0" marR="0" lvl="6" indent="5207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7pPr>
            <a:lvl8pPr marL="0" marR="0" lvl="7" indent="596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8pPr>
            <a:lvl9pPr marL="0" marR="0" lvl="8" indent="685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9pPr>
          </a:lstStyle>
          <a:p>
            <a:endParaRPr/>
          </a:p>
        </p:txBody>
      </p:sp>
      <p:sp>
        <p:nvSpPr>
          <p:cNvPr id="115" name="Google Shape;115;p32"/>
          <p:cNvSpPr txBox="1">
            <a:spLocks noGrp="1"/>
          </p:cNvSpPr>
          <p:nvPr>
            <p:ph type="body" idx="1"/>
          </p:nvPr>
        </p:nvSpPr>
        <p:spPr>
          <a:xfrm>
            <a:off x="1398501" y="2684859"/>
            <a:ext cx="2391000" cy="6482700"/>
          </a:xfrm>
          <a:prstGeom prst="rect">
            <a:avLst/>
          </a:prstGeom>
          <a:noFill/>
          <a:ln>
            <a:noFill/>
          </a:ln>
        </p:spPr>
        <p:txBody>
          <a:bodyPr spcFirstLastPara="1" wrap="square" lIns="34275" tIns="34275" rIns="34275" bIns="34275" anchor="ctr" anchorCtr="0">
            <a:noAutofit/>
          </a:bodyPr>
          <a:lstStyle>
            <a:lvl1pPr marL="457200" marR="0" lvl="0" indent="-298450" algn="l" rtl="0">
              <a:lnSpc>
                <a:spcPct val="100000"/>
              </a:lnSpc>
              <a:spcBef>
                <a:spcPts val="1700"/>
              </a:spcBef>
              <a:spcAft>
                <a:spcPts val="0"/>
              </a:spcAft>
              <a:buClr>
                <a:srgbClr val="000000"/>
              </a:buClr>
              <a:buSzPts val="1100"/>
              <a:buFont typeface="Helvetica Neue"/>
              <a:buChar char="•"/>
              <a:defRPr sz="1400" b="0" i="0" u="none" strike="noStrike" cap="none">
                <a:solidFill>
                  <a:srgbClr val="000000"/>
                </a:solidFill>
                <a:latin typeface="Helvetica Neue"/>
                <a:ea typeface="Helvetica Neue"/>
                <a:cs typeface="Helvetica Neue"/>
                <a:sym typeface="Helvetica Neue"/>
              </a:defRPr>
            </a:lvl1pPr>
            <a:lvl2pPr marL="914400" marR="0" lvl="1" indent="-298450" algn="l" rtl="0">
              <a:lnSpc>
                <a:spcPct val="100000"/>
              </a:lnSpc>
              <a:spcBef>
                <a:spcPts val="1700"/>
              </a:spcBef>
              <a:spcAft>
                <a:spcPts val="0"/>
              </a:spcAft>
              <a:buClr>
                <a:srgbClr val="000000"/>
              </a:buClr>
              <a:buSzPts val="1100"/>
              <a:buFont typeface="Helvetica Neue"/>
              <a:buChar char="•"/>
              <a:defRPr sz="1400" b="0" i="0" u="none" strike="noStrike" cap="none">
                <a:solidFill>
                  <a:srgbClr val="000000"/>
                </a:solidFill>
                <a:latin typeface="Helvetica Neue"/>
                <a:ea typeface="Helvetica Neue"/>
                <a:cs typeface="Helvetica Neue"/>
                <a:sym typeface="Helvetica Neue"/>
              </a:defRPr>
            </a:lvl2pPr>
            <a:lvl3pPr marL="1371600" marR="0" lvl="2" indent="-298450" algn="l" rtl="0">
              <a:lnSpc>
                <a:spcPct val="100000"/>
              </a:lnSpc>
              <a:spcBef>
                <a:spcPts val="1700"/>
              </a:spcBef>
              <a:spcAft>
                <a:spcPts val="0"/>
              </a:spcAft>
              <a:buClr>
                <a:srgbClr val="000000"/>
              </a:buClr>
              <a:buSzPts val="1100"/>
              <a:buFont typeface="Helvetica Neue"/>
              <a:buChar char="•"/>
              <a:defRPr sz="1400" b="0" i="0" u="none" strike="noStrike" cap="none">
                <a:solidFill>
                  <a:srgbClr val="000000"/>
                </a:solidFill>
                <a:latin typeface="Helvetica Neue"/>
                <a:ea typeface="Helvetica Neue"/>
                <a:cs typeface="Helvetica Neue"/>
                <a:sym typeface="Helvetica Neue"/>
              </a:defRPr>
            </a:lvl3pPr>
            <a:lvl4pPr marL="1828800" marR="0" lvl="3" indent="-298450" algn="l" rtl="0">
              <a:lnSpc>
                <a:spcPct val="100000"/>
              </a:lnSpc>
              <a:spcBef>
                <a:spcPts val="1700"/>
              </a:spcBef>
              <a:spcAft>
                <a:spcPts val="0"/>
              </a:spcAft>
              <a:buClr>
                <a:srgbClr val="000000"/>
              </a:buClr>
              <a:buSzPts val="1100"/>
              <a:buFont typeface="Helvetica Neue"/>
              <a:buChar char="•"/>
              <a:defRPr sz="1400" b="0" i="0" u="none" strike="noStrike" cap="none">
                <a:solidFill>
                  <a:srgbClr val="000000"/>
                </a:solidFill>
                <a:latin typeface="Helvetica Neue"/>
                <a:ea typeface="Helvetica Neue"/>
                <a:cs typeface="Helvetica Neue"/>
                <a:sym typeface="Helvetica Neue"/>
              </a:defRPr>
            </a:lvl4pPr>
            <a:lvl5pPr marL="2286000" marR="0" lvl="4" indent="-298450" algn="l" rtl="0">
              <a:lnSpc>
                <a:spcPct val="100000"/>
              </a:lnSpc>
              <a:spcBef>
                <a:spcPts val="1700"/>
              </a:spcBef>
              <a:spcAft>
                <a:spcPts val="0"/>
              </a:spcAft>
              <a:buClr>
                <a:srgbClr val="000000"/>
              </a:buClr>
              <a:buSzPts val="1100"/>
              <a:buFont typeface="Helvetica Neue"/>
              <a:buChar char="•"/>
              <a:defRPr sz="1400" b="0" i="0" u="none" strike="noStrike" cap="none">
                <a:solidFill>
                  <a:srgbClr val="000000"/>
                </a:solidFill>
                <a:latin typeface="Helvetica Neue"/>
                <a:ea typeface="Helvetica Neue"/>
                <a:cs typeface="Helvetica Neue"/>
                <a:sym typeface="Helvetica Neue"/>
              </a:defRPr>
            </a:lvl5pPr>
            <a:lvl6pPr marL="2743200" marR="0" lvl="5"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3200400" marR="0" lvl="6"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3657600" marR="0" lvl="7"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4114800" marR="0" lvl="8"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16" name="Google Shape;116;p32"/>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117"/>
        <p:cNvGrpSpPr/>
        <p:nvPr/>
      </p:nvGrpSpPr>
      <p:grpSpPr>
        <a:xfrm>
          <a:off x="0" y="0"/>
          <a:ext cx="0" cy="0"/>
          <a:chOff x="0" y="0"/>
          <a:chExt cx="0" cy="0"/>
        </a:xfrm>
      </p:grpSpPr>
      <p:sp>
        <p:nvSpPr>
          <p:cNvPr id="118" name="Google Shape;118;p33"/>
          <p:cNvSpPr txBox="1">
            <a:spLocks noGrp="1"/>
          </p:cNvSpPr>
          <p:nvPr>
            <p:ph type="body" idx="1"/>
          </p:nvPr>
        </p:nvSpPr>
        <p:spPr>
          <a:xfrm>
            <a:off x="1398501" y="1309687"/>
            <a:ext cx="4975200" cy="7438800"/>
          </a:xfrm>
          <a:prstGeom prst="rect">
            <a:avLst/>
          </a:prstGeom>
          <a:noFill/>
          <a:ln>
            <a:noFill/>
          </a:ln>
        </p:spPr>
        <p:txBody>
          <a:bodyPr spcFirstLastPara="1" wrap="square" lIns="34275" tIns="34275" rIns="34275" bIns="34275" anchor="ctr" anchorCtr="0">
            <a:noAutofit/>
          </a:bodyPr>
          <a:lstStyle>
            <a:lvl1pPr marL="457200" marR="0" lvl="0"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914400" marR="0" lvl="1"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1371600" marR="0" lvl="2"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1828800" marR="0" lvl="3"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2286000" marR="0" lvl="4"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2743200" marR="0" lvl="5"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3200400" marR="0" lvl="6"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3657600" marR="0" lvl="7"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4114800" marR="0" lvl="8"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19" name="Google Shape;119;p33"/>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Photo - 3 Up">
  <p:cSld name="Photo - 3 Up">
    <p:spTree>
      <p:nvGrpSpPr>
        <p:cNvPr id="1" name="Shape 120"/>
        <p:cNvGrpSpPr/>
        <p:nvPr/>
      </p:nvGrpSpPr>
      <p:grpSpPr>
        <a:xfrm>
          <a:off x="0" y="0"/>
          <a:ext cx="0" cy="0"/>
          <a:chOff x="0" y="0"/>
          <a:chExt cx="0" cy="0"/>
        </a:xfrm>
      </p:grpSpPr>
      <p:sp>
        <p:nvSpPr>
          <p:cNvPr id="121" name="Google Shape;121;p34"/>
          <p:cNvSpPr>
            <a:spLocks noGrp="1"/>
          </p:cNvSpPr>
          <p:nvPr>
            <p:ph type="pic" idx="2"/>
          </p:nvPr>
        </p:nvSpPr>
        <p:spPr>
          <a:xfrm>
            <a:off x="3982975" y="5251847"/>
            <a:ext cx="2391000" cy="3889500"/>
          </a:xfrm>
          <a:prstGeom prst="rect">
            <a:avLst/>
          </a:prstGeom>
          <a:noFill/>
          <a:ln>
            <a:noFill/>
          </a:ln>
        </p:spPr>
        <p:txBody>
          <a:bodyPr spcFirstLastPara="1" wrap="square" lIns="34275" tIns="34275" rIns="34275" bIns="34275" anchor="t" anchorCtr="0">
            <a:noAutofit/>
          </a:bodyPr>
          <a:lstStyle>
            <a:lvl1pPr marL="228600" marR="0" lvl="0"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393700" marR="0" lvl="1"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558800" marR="0" lvl="2"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736600" marR="0" lvl="3" indent="-2413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901700" marR="0" lvl="4"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1066800" marR="0" lvl="5"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1231900" marR="0" lvl="6"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1397000" marR="0" lvl="7"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1562100" marR="0" lvl="8"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22" name="Google Shape;122;p34"/>
          <p:cNvSpPr>
            <a:spLocks noGrp="1"/>
          </p:cNvSpPr>
          <p:nvPr>
            <p:ph type="pic" idx="3"/>
          </p:nvPr>
        </p:nvSpPr>
        <p:spPr>
          <a:xfrm>
            <a:off x="3985763" y="916781"/>
            <a:ext cx="2391000" cy="3889500"/>
          </a:xfrm>
          <a:prstGeom prst="rect">
            <a:avLst/>
          </a:prstGeom>
          <a:noFill/>
          <a:ln>
            <a:noFill/>
          </a:ln>
        </p:spPr>
        <p:txBody>
          <a:bodyPr spcFirstLastPara="1" wrap="square" lIns="34275" tIns="34275" rIns="34275" bIns="34275" anchor="t" anchorCtr="0">
            <a:noAutofit/>
          </a:bodyPr>
          <a:lstStyle>
            <a:lvl1pPr marL="228600" marR="0" lvl="0"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393700" marR="0" lvl="1"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558800" marR="0" lvl="2"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736600" marR="0" lvl="3" indent="-2413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901700" marR="0" lvl="4"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1066800" marR="0" lvl="5"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1231900" marR="0" lvl="6"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1397000" marR="0" lvl="7"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1562100" marR="0" lvl="8"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23" name="Google Shape;123;p34"/>
          <p:cNvSpPr>
            <a:spLocks noGrp="1"/>
          </p:cNvSpPr>
          <p:nvPr>
            <p:ph type="pic" idx="4"/>
          </p:nvPr>
        </p:nvSpPr>
        <p:spPr>
          <a:xfrm>
            <a:off x="1398501" y="916781"/>
            <a:ext cx="2391000" cy="8225100"/>
          </a:xfrm>
          <a:prstGeom prst="rect">
            <a:avLst/>
          </a:prstGeom>
          <a:noFill/>
          <a:ln>
            <a:noFill/>
          </a:ln>
        </p:spPr>
        <p:txBody>
          <a:bodyPr spcFirstLastPara="1" wrap="square" lIns="34275" tIns="34275" rIns="34275" bIns="34275" anchor="t" anchorCtr="0">
            <a:noAutofit/>
          </a:bodyPr>
          <a:lstStyle>
            <a:lvl1pPr marL="228600" marR="0" lvl="0"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393700" marR="0" lvl="1"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558800" marR="0" lvl="2"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736600" marR="0" lvl="3" indent="-2413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901700" marR="0" lvl="4"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1066800" marR="0" lvl="5"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1231900" marR="0" lvl="6"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1397000" marR="0" lvl="7"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1562100" marR="0" lvl="8"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24" name="Google Shape;124;p34"/>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25"/>
        <p:cNvGrpSpPr/>
        <p:nvPr/>
      </p:nvGrpSpPr>
      <p:grpSpPr>
        <a:xfrm>
          <a:off x="0" y="0"/>
          <a:ext cx="0" cy="0"/>
          <a:chOff x="0" y="0"/>
          <a:chExt cx="0" cy="0"/>
        </a:xfrm>
      </p:grpSpPr>
      <p:sp>
        <p:nvSpPr>
          <p:cNvPr id="126" name="Google Shape;126;p35"/>
          <p:cNvSpPr txBox="1">
            <a:spLocks noGrp="1"/>
          </p:cNvSpPr>
          <p:nvPr>
            <p:ph type="body" idx="1"/>
          </p:nvPr>
        </p:nvSpPr>
        <p:spPr>
          <a:xfrm>
            <a:off x="1540817" y="6561534"/>
            <a:ext cx="4690800" cy="484500"/>
          </a:xfrm>
          <a:prstGeom prst="rect">
            <a:avLst/>
          </a:prstGeom>
          <a:noFill/>
          <a:ln>
            <a:noFill/>
          </a:ln>
        </p:spPr>
        <p:txBody>
          <a:bodyPr spcFirstLastPara="1" wrap="square" lIns="34275" tIns="34275" rIns="34275" bIns="34275" anchor="t" anchorCtr="0">
            <a:noAutofit/>
          </a:bodyPr>
          <a:lstStyle>
            <a:lvl1pPr marL="457200" marR="0" lvl="0" indent="-228600" algn="ctr" rtl="0">
              <a:lnSpc>
                <a:spcPct val="100000"/>
              </a:lnSpc>
              <a:spcBef>
                <a:spcPts val="0"/>
              </a:spcBef>
              <a:spcAft>
                <a:spcPts val="0"/>
              </a:spcAft>
              <a:buClr>
                <a:srgbClr val="000000"/>
              </a:buClr>
              <a:buSzPts val="1400"/>
              <a:buFont typeface="Helvetica Neue"/>
              <a:buNone/>
              <a:defRPr sz="1200" b="0" i="0" u="none" strike="noStrike" cap="none">
                <a:solidFill>
                  <a:srgbClr val="000000"/>
                </a:solidFill>
                <a:latin typeface="Helvetica Neue"/>
                <a:ea typeface="Helvetica Neue"/>
                <a:cs typeface="Helvetica Neue"/>
                <a:sym typeface="Helvetica Neue"/>
              </a:defRPr>
            </a:lvl1pPr>
            <a:lvl2pPr marL="914400" marR="0" lvl="1"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1371600" marR="0" lvl="2"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1828800" marR="0" lvl="3"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2286000" marR="0" lvl="4"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2743200" marR="0" lvl="5"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3200400" marR="0" lvl="6"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3657600" marR="0" lvl="7"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4114800" marR="0" lvl="8"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27" name="Google Shape;127;p35"/>
          <p:cNvSpPr txBox="1">
            <a:spLocks noGrp="1"/>
          </p:cNvSpPr>
          <p:nvPr>
            <p:ph type="body" idx="2"/>
          </p:nvPr>
        </p:nvSpPr>
        <p:spPr>
          <a:xfrm>
            <a:off x="1540817" y="4400259"/>
            <a:ext cx="4690800" cy="708000"/>
          </a:xfrm>
          <a:prstGeom prst="rect">
            <a:avLst/>
          </a:prstGeom>
          <a:noFill/>
          <a:ln>
            <a:noFill/>
          </a:ln>
        </p:spPr>
        <p:txBody>
          <a:bodyPr spcFirstLastPara="1" wrap="square" lIns="34275" tIns="34275" rIns="34275" bIns="34275" anchor="ctr" anchorCtr="0">
            <a:noAutofit/>
          </a:bodyPr>
          <a:lstStyle>
            <a:lvl1pPr marL="457200" marR="0" lvl="0" indent="-228600" algn="ctr" rtl="0">
              <a:lnSpc>
                <a:spcPct val="100000"/>
              </a:lnSpc>
              <a:spcBef>
                <a:spcPts val="0"/>
              </a:spcBef>
              <a:spcAft>
                <a:spcPts val="0"/>
              </a:spcAft>
              <a:buClr>
                <a:srgbClr val="000000"/>
              </a:buClr>
              <a:buSzPts val="1400"/>
              <a:buFont typeface="Helvetica Neue"/>
              <a:buNone/>
              <a:defRPr sz="2000" b="0" i="0" u="none" strike="noStrike" cap="none">
                <a:solidFill>
                  <a:srgbClr val="000000"/>
                </a:solidFill>
                <a:latin typeface="Helvetica Neue"/>
                <a:ea typeface="Helvetica Neue"/>
                <a:cs typeface="Helvetica Neue"/>
                <a:sym typeface="Helvetica Neue"/>
              </a:defRPr>
            </a:lvl1pPr>
            <a:lvl2pPr marL="914400" marR="0" lvl="1"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1371600" marR="0" lvl="2"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1828800" marR="0" lvl="3"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2286000" marR="0" lvl="4"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2743200" marR="0" lvl="5"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3200400" marR="0" lvl="6"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3657600" marR="0" lvl="7"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4114800" marR="0" lvl="8"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28" name="Google Shape;128;p35"/>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129"/>
        <p:cNvGrpSpPr/>
        <p:nvPr/>
      </p:nvGrpSpPr>
      <p:grpSpPr>
        <a:xfrm>
          <a:off x="0" y="0"/>
          <a:ext cx="0" cy="0"/>
          <a:chOff x="0" y="0"/>
          <a:chExt cx="0" cy="0"/>
        </a:xfrm>
      </p:grpSpPr>
      <p:sp>
        <p:nvSpPr>
          <p:cNvPr id="130" name="Google Shape;130;p36"/>
          <p:cNvSpPr>
            <a:spLocks noGrp="1"/>
          </p:cNvSpPr>
          <p:nvPr>
            <p:ph type="pic" idx="2"/>
          </p:nvPr>
        </p:nvSpPr>
        <p:spPr>
          <a:xfrm>
            <a:off x="971550" y="0"/>
            <a:ext cx="5829300" cy="10058400"/>
          </a:xfrm>
          <a:prstGeom prst="rect">
            <a:avLst/>
          </a:prstGeom>
          <a:noFill/>
          <a:ln>
            <a:noFill/>
          </a:ln>
        </p:spPr>
        <p:txBody>
          <a:bodyPr spcFirstLastPara="1" wrap="square" lIns="34275" tIns="34275" rIns="34275" bIns="34275" anchor="t" anchorCtr="0">
            <a:noAutofit/>
          </a:bodyPr>
          <a:lstStyle>
            <a:lvl1pPr marL="228600" marR="0" lvl="0"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393700" marR="0" lvl="1"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558800" marR="0" lvl="2"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736600" marR="0" lvl="3" indent="-2413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901700" marR="0" lvl="4"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1066800" marR="0" lvl="5"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1231900" marR="0" lvl="6"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1397000" marR="0" lvl="7"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1562100" marR="0" lvl="8" indent="-2286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131" name="Google Shape;131;p36"/>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32"/>
        <p:cNvGrpSpPr/>
        <p:nvPr/>
      </p:nvGrpSpPr>
      <p:grpSpPr>
        <a:xfrm>
          <a:off x="0" y="0"/>
          <a:ext cx="0" cy="0"/>
          <a:chOff x="0" y="0"/>
          <a:chExt cx="0" cy="0"/>
        </a:xfrm>
      </p:grpSpPr>
      <p:sp>
        <p:nvSpPr>
          <p:cNvPr id="133" name="Google Shape;133;p37"/>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Open Sans"/>
              <a:buNone/>
              <a:defRPr sz="2800">
                <a:solidFill>
                  <a:schemeClr val="dk1"/>
                </a:solidFill>
                <a:latin typeface="Open Sans"/>
                <a:ea typeface="Open Sans"/>
                <a:cs typeface="Open Sans"/>
                <a:sym typeface="Open Sans"/>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2" name="Google Shape;52;p13"/>
          <p:cNvSpPr txBox="1">
            <a:spLocks noGrp="1"/>
          </p:cNvSpPr>
          <p:nvPr>
            <p:ph type="body" idx="1"/>
          </p:nvPr>
        </p:nvSpPr>
        <p:spPr>
          <a:xfrm>
            <a:off x="264945" y="2253729"/>
            <a:ext cx="7242600" cy="62397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rtl="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53" name="Google Shape;53;p13"/>
          <p:cNvSpPr/>
          <p:nvPr/>
        </p:nvSpPr>
        <p:spPr>
          <a:xfrm>
            <a:off x="-11" y="964431"/>
            <a:ext cx="32400" cy="931500"/>
          </a:xfrm>
          <a:prstGeom prst="rect">
            <a:avLst/>
          </a:prstGeom>
          <a:solidFill>
            <a:srgbClr val="02B4E5"/>
          </a:solidFill>
          <a:ln>
            <a:noFill/>
          </a:ln>
        </p:spPr>
        <p:txBody>
          <a:bodyPr spcFirstLastPara="1" wrap="square" lIns="26775" tIns="26775" rIns="26775" bIns="26775" anchor="ctr" anchorCtr="0">
            <a:noAutofit/>
          </a:bodyPr>
          <a:lstStyle/>
          <a:p>
            <a:pPr marL="0" marR="0" lvl="0" indent="0" algn="ctr" rtl="0">
              <a:lnSpc>
                <a:spcPct val="100000"/>
              </a:lnSpc>
              <a:spcBef>
                <a:spcPts val="0"/>
              </a:spcBef>
              <a:spcAft>
                <a:spcPts val="0"/>
              </a:spcAft>
              <a:buClr>
                <a:srgbClr val="FFFFFF"/>
              </a:buClr>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4"/>
        <p:cNvGrpSpPr/>
        <p:nvPr/>
      </p:nvGrpSpPr>
      <p:grpSpPr>
        <a:xfrm>
          <a:off x="0" y="0"/>
          <a:ext cx="0" cy="0"/>
          <a:chOff x="0" y="0"/>
          <a:chExt cx="0" cy="0"/>
        </a:xfrm>
      </p:grpSpPr>
      <p:sp>
        <p:nvSpPr>
          <p:cNvPr id="85" name="Google Shape;85;p25"/>
          <p:cNvSpPr txBox="1">
            <a:spLocks noGrp="1"/>
          </p:cNvSpPr>
          <p:nvPr>
            <p:ph type="title"/>
          </p:nvPr>
        </p:nvSpPr>
        <p:spPr>
          <a:xfrm>
            <a:off x="1398501" y="458391"/>
            <a:ext cx="4975200" cy="2226300"/>
          </a:xfrm>
          <a:prstGeom prst="rect">
            <a:avLst/>
          </a:prstGeom>
          <a:noFill/>
          <a:ln>
            <a:noFill/>
          </a:ln>
        </p:spPr>
        <p:txBody>
          <a:bodyPr spcFirstLastPara="1" wrap="square" lIns="34275" tIns="34275" rIns="34275" bIns="34275" anchor="ctr" anchorCtr="0">
            <a:noAutofit/>
          </a:bodyPr>
          <a:lstStyle>
            <a:lvl1pPr marL="0" marR="0" lvl="0" indent="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1pPr>
            <a:lvl2pPr marL="0" marR="0" lvl="1" indent="88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2pPr>
            <a:lvl3pPr marL="0" marR="0" lvl="2" indent="177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3pPr>
            <a:lvl4pPr marL="0" marR="0" lvl="3" indent="2540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4pPr>
            <a:lvl5pPr marL="0" marR="0" lvl="4" indent="342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5pPr>
            <a:lvl6pPr marL="0" marR="0" lvl="5" indent="431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6pPr>
            <a:lvl7pPr marL="0" marR="0" lvl="6" indent="5207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7pPr>
            <a:lvl8pPr marL="0" marR="0" lvl="7" indent="5969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8pPr>
            <a:lvl9pPr marL="0" marR="0" lvl="8" indent="685800" algn="ctr" rtl="0">
              <a:lnSpc>
                <a:spcPct val="100000"/>
              </a:lnSpc>
              <a:spcBef>
                <a:spcPts val="0"/>
              </a:spcBef>
              <a:spcAft>
                <a:spcPts val="0"/>
              </a:spcAft>
              <a:buClr>
                <a:srgbClr val="000000"/>
              </a:buClr>
              <a:buSzPts val="500"/>
              <a:buFont typeface="Helvetica Neue"/>
              <a:buNone/>
              <a:defRPr sz="4200" b="0" i="0" u="none" strike="noStrike" cap="none">
                <a:solidFill>
                  <a:srgbClr val="000000"/>
                </a:solidFill>
                <a:latin typeface="Helvetica Neue"/>
                <a:ea typeface="Helvetica Neue"/>
                <a:cs typeface="Helvetica Neue"/>
                <a:sym typeface="Helvetica Neue"/>
              </a:defRPr>
            </a:lvl9pPr>
          </a:lstStyle>
          <a:p>
            <a:endParaRPr/>
          </a:p>
        </p:txBody>
      </p:sp>
      <p:sp>
        <p:nvSpPr>
          <p:cNvPr id="86" name="Google Shape;86;p25"/>
          <p:cNvSpPr txBox="1">
            <a:spLocks noGrp="1"/>
          </p:cNvSpPr>
          <p:nvPr>
            <p:ph type="body" idx="1"/>
          </p:nvPr>
        </p:nvSpPr>
        <p:spPr>
          <a:xfrm>
            <a:off x="1398501" y="2684859"/>
            <a:ext cx="4975200" cy="6482700"/>
          </a:xfrm>
          <a:prstGeom prst="rect">
            <a:avLst/>
          </a:prstGeom>
          <a:noFill/>
          <a:ln>
            <a:noFill/>
          </a:ln>
        </p:spPr>
        <p:txBody>
          <a:bodyPr spcFirstLastPara="1" wrap="square" lIns="34275" tIns="34275" rIns="34275" bIns="34275" anchor="ctr" anchorCtr="0">
            <a:noAutofit/>
          </a:bodyPr>
          <a:lstStyle>
            <a:lvl1pPr marL="457200" marR="0" lvl="0"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1pPr>
            <a:lvl2pPr marL="914400" marR="0" lvl="1"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2pPr>
            <a:lvl3pPr marL="1371600" marR="0" lvl="2"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3pPr>
            <a:lvl4pPr marL="1828800" marR="0" lvl="3"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4pPr>
            <a:lvl5pPr marL="2286000" marR="0" lvl="4"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5pPr>
            <a:lvl6pPr marL="2743200" marR="0" lvl="5"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6pPr>
            <a:lvl7pPr marL="3200400" marR="0" lvl="6"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7pPr>
            <a:lvl8pPr marL="3657600" marR="0" lvl="7"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8pPr>
            <a:lvl9pPr marL="4114800" marR="0" lvl="8" indent="-317500" algn="l" rtl="0">
              <a:lnSpc>
                <a:spcPct val="100000"/>
              </a:lnSpc>
              <a:spcBef>
                <a:spcPts val="2200"/>
              </a:spcBef>
              <a:spcAft>
                <a:spcPts val="0"/>
              </a:spcAft>
              <a:buClr>
                <a:srgbClr val="000000"/>
              </a:buClr>
              <a:buSzPts val="1400"/>
              <a:buFont typeface="Helvetica Neue"/>
              <a:buChar char="•"/>
              <a:defRPr sz="1900" b="0" i="0" u="none" strike="noStrike" cap="none">
                <a:solidFill>
                  <a:srgbClr val="000000"/>
                </a:solidFill>
                <a:latin typeface="Helvetica Neue"/>
                <a:ea typeface="Helvetica Neue"/>
                <a:cs typeface="Helvetica Neue"/>
                <a:sym typeface="Helvetica Neue"/>
              </a:defRPr>
            </a:lvl9pPr>
          </a:lstStyle>
          <a:p>
            <a:endParaRPr/>
          </a:p>
        </p:txBody>
      </p:sp>
      <p:sp>
        <p:nvSpPr>
          <p:cNvPr id="87" name="Google Shape;87;p25"/>
          <p:cNvSpPr txBox="1">
            <a:spLocks noGrp="1"/>
          </p:cNvSpPr>
          <p:nvPr>
            <p:ph type="sldNum" idx="12"/>
          </p:nvPr>
        </p:nvSpPr>
        <p:spPr>
          <a:xfrm>
            <a:off x="3804541" y="9541073"/>
            <a:ext cx="157500" cy="375000"/>
          </a:xfrm>
          <a:prstGeom prst="rect">
            <a:avLst/>
          </a:prstGeom>
          <a:noFill/>
          <a:ln>
            <a:noFill/>
          </a:ln>
        </p:spPr>
        <p:txBody>
          <a:bodyPr spcFirstLastPara="1" wrap="square" lIns="26775" tIns="26775" rIns="26775" bIns="26775" anchor="t" anchorCtr="0">
            <a:noAutofit/>
          </a:bodyPr>
          <a:lstStyle>
            <a:lvl1pPr marL="0" marR="0" lvl="0"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9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sz="5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a/knowlabs.com/document/d/1kuNO4o8fCw--LMAuHIxEa19lUtSSQaYg1edMroJUzWU/edit?usp=sharing"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hyperlink" Target="http://dmnd.udacity.com/ebook"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hyperlink" Target="https://blog.hubspot.com/marketing/write-value-proposition"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Google Shape;138;p38"/>
          <p:cNvPicPr preferRelativeResize="0"/>
          <p:nvPr/>
        </p:nvPicPr>
        <p:blipFill rotWithShape="1">
          <a:blip r:embed="rId3">
            <a:alphaModFix/>
          </a:blip>
          <a:srcRect/>
          <a:stretch/>
        </p:blipFill>
        <p:spPr>
          <a:xfrm>
            <a:off x="0" y="0"/>
            <a:ext cx="7772400" cy="10058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7AFF6"/>
        </a:solidFill>
        <a:effectLst/>
      </p:bgPr>
    </p:bg>
    <p:spTree>
      <p:nvGrpSpPr>
        <p:cNvPr id="1" name="Shape 191"/>
        <p:cNvGrpSpPr/>
        <p:nvPr/>
      </p:nvGrpSpPr>
      <p:grpSpPr>
        <a:xfrm>
          <a:off x="0" y="0"/>
          <a:ext cx="0" cy="0"/>
          <a:chOff x="0" y="0"/>
          <a:chExt cx="0" cy="0"/>
        </a:xfrm>
      </p:grpSpPr>
      <p:sp>
        <p:nvSpPr>
          <p:cNvPr id="192" name="Google Shape;192;p47"/>
          <p:cNvSpPr/>
          <p:nvPr/>
        </p:nvSpPr>
        <p:spPr>
          <a:xfrm>
            <a:off x="1807121" y="4003549"/>
            <a:ext cx="4158000" cy="2460000"/>
          </a:xfrm>
          <a:prstGeom prst="rect">
            <a:avLst/>
          </a:prstGeom>
          <a:noFill/>
          <a:ln>
            <a:noFill/>
          </a:ln>
        </p:spPr>
        <p:txBody>
          <a:bodyPr spcFirstLastPara="1" wrap="square" lIns="26775" tIns="26775" rIns="26775" bIns="26775" anchor="t" anchorCtr="0">
            <a:noAutofit/>
          </a:bodyPr>
          <a:lstStyle/>
          <a:p>
            <a:pPr marL="0" marR="0" lvl="0" indent="0" algn="ctr" rtl="0">
              <a:lnSpc>
                <a:spcPct val="150000"/>
              </a:lnSpc>
              <a:spcBef>
                <a:spcPts val="0"/>
              </a:spcBef>
              <a:spcAft>
                <a:spcPts val="0"/>
              </a:spcAft>
              <a:buClr>
                <a:srgbClr val="FFFFFF"/>
              </a:buClr>
              <a:buFont typeface="Open Sans"/>
              <a:buNone/>
            </a:pPr>
            <a:r>
              <a:rPr lang="en" sz="3000" b="1">
                <a:solidFill>
                  <a:srgbClr val="FFFFFF"/>
                </a:solidFill>
                <a:latin typeface="Open Sans"/>
                <a:ea typeface="Open Sans"/>
                <a:cs typeface="Open Sans"/>
                <a:sym typeface="Open Sans"/>
              </a:rPr>
              <a:t>Step 3:</a:t>
            </a:r>
            <a:endParaRPr sz="3000" b="1">
              <a:solidFill>
                <a:srgbClr val="FFFFFF"/>
              </a:solidFill>
              <a:latin typeface="Open Sans"/>
              <a:ea typeface="Open Sans"/>
              <a:cs typeface="Open Sans"/>
              <a:sym typeface="Open Sans"/>
            </a:endParaRPr>
          </a:p>
          <a:p>
            <a:pPr marL="0" marR="0" lvl="0" indent="0" algn="ctr" rtl="0">
              <a:lnSpc>
                <a:spcPct val="150000"/>
              </a:lnSpc>
              <a:spcBef>
                <a:spcPts val="0"/>
              </a:spcBef>
              <a:spcAft>
                <a:spcPts val="0"/>
              </a:spcAft>
              <a:buClr>
                <a:srgbClr val="FFFFFF"/>
              </a:buClr>
              <a:buFont typeface="Open Sans"/>
              <a:buNone/>
            </a:pPr>
            <a:r>
              <a:rPr lang="en" sz="3000">
                <a:solidFill>
                  <a:srgbClr val="FFFFFF"/>
                </a:solidFill>
                <a:latin typeface="Open Sans Light"/>
                <a:ea typeface="Open Sans Light"/>
                <a:cs typeface="Open Sans Light"/>
                <a:sym typeface="Open Sans Light"/>
              </a:rPr>
              <a:t>Customer Persona</a:t>
            </a:r>
            <a:endParaRPr sz="2000">
              <a:latin typeface="Open Sans Light"/>
              <a:ea typeface="Open Sans Light"/>
              <a:cs typeface="Open Sans Light"/>
              <a:sym typeface="Open Sans Light"/>
            </a:endParaRPr>
          </a:p>
        </p:txBody>
      </p:sp>
      <p:sp>
        <p:nvSpPr>
          <p:cNvPr id="193" name="Google Shape;193;p47"/>
          <p:cNvSpPr/>
          <p:nvPr/>
        </p:nvSpPr>
        <p:spPr>
          <a:xfrm>
            <a:off x="3582591" y="3663029"/>
            <a:ext cx="607200" cy="74400"/>
          </a:xfrm>
          <a:prstGeom prst="rect">
            <a:avLst/>
          </a:prstGeom>
          <a:solidFill>
            <a:srgbClr val="DBE2E8"/>
          </a:solidFill>
          <a:ln>
            <a:noFill/>
          </a:ln>
        </p:spPr>
        <p:txBody>
          <a:bodyPr spcFirstLastPara="1" wrap="square" lIns="26775" tIns="26775" rIns="26775" bIns="26775" anchor="ctr" anchorCtr="0">
            <a:noAutofit/>
          </a:bodyPr>
          <a:lstStyle/>
          <a:p>
            <a:pPr marL="0" marR="0" lvl="0" indent="0" algn="ctr" rtl="0">
              <a:lnSpc>
                <a:spcPct val="100000"/>
              </a:lnSpc>
              <a:spcBef>
                <a:spcPts val="0"/>
              </a:spcBef>
              <a:spcAft>
                <a:spcPts val="0"/>
              </a:spcAft>
              <a:buClr>
                <a:srgbClr val="FFFFFF"/>
              </a:buClr>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48"/>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4000" b="1">
                <a:solidFill>
                  <a:srgbClr val="2E3D49"/>
                </a:solidFill>
              </a:rPr>
              <a:t>Interview</a:t>
            </a:r>
            <a:endParaRPr sz="4000" b="1">
              <a:solidFill>
                <a:srgbClr val="2E3D49"/>
              </a:solidFill>
            </a:endParaRPr>
          </a:p>
        </p:txBody>
      </p:sp>
      <p:sp>
        <p:nvSpPr>
          <p:cNvPr id="199" name="Google Shape;199;p48"/>
          <p:cNvSpPr txBox="1">
            <a:spLocks noGrp="1"/>
          </p:cNvSpPr>
          <p:nvPr>
            <p:ph type="body" idx="1"/>
          </p:nvPr>
        </p:nvSpPr>
        <p:spPr>
          <a:xfrm>
            <a:off x="264945" y="2253729"/>
            <a:ext cx="7242600" cy="623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525C65"/>
                </a:solidFill>
                <a:highlight>
                  <a:srgbClr val="FFFFFF"/>
                </a:highlight>
                <a:latin typeface="Open Sans Light"/>
                <a:ea typeface="Open Sans Light"/>
                <a:cs typeface="Open Sans Light"/>
                <a:sym typeface="Open Sans Light"/>
              </a:rPr>
              <a:t>What questions did you ask your interviewees? If there isn’t enough space you can link to the questions and answers and simply put a few highlights here. </a:t>
            </a:r>
            <a:endParaRPr sz="2200" i="1">
              <a:solidFill>
                <a:srgbClr val="525C65"/>
              </a:solidFill>
              <a:highlight>
                <a:srgbClr val="FFFFFF"/>
              </a:highlight>
              <a:latin typeface="Open Sans Light"/>
              <a:ea typeface="Open Sans Light"/>
              <a:cs typeface="Open Sans Light"/>
              <a:sym typeface="Open Sans Light"/>
            </a:endParaRPr>
          </a:p>
          <a:p>
            <a:pPr marL="0" lvl="0" indent="0" algn="l" rtl="0">
              <a:spcBef>
                <a:spcPts val="1600"/>
              </a:spcBef>
              <a:spcAft>
                <a:spcPts val="1600"/>
              </a:spcAft>
              <a:buNone/>
            </a:pPr>
            <a:r>
              <a:rPr lang="en" sz="2200" i="1" u="sng">
                <a:solidFill>
                  <a:schemeClr val="hlink"/>
                </a:solidFill>
                <a:highlight>
                  <a:srgbClr val="FFFFFF"/>
                </a:highlight>
                <a:latin typeface="Open Sans Light"/>
                <a:ea typeface="Open Sans Light"/>
                <a:cs typeface="Open Sans Light"/>
                <a:sym typeface="Open Sans Light"/>
                <a:hlinkClick r:id="rId3"/>
              </a:rPr>
              <a:t>Suggested Questions</a:t>
            </a:r>
            <a:endParaRPr sz="2200" i="1">
              <a:solidFill>
                <a:srgbClr val="525C65"/>
              </a:solidFill>
              <a:highlight>
                <a:srgbClr val="FFFFFF"/>
              </a:highlight>
              <a:latin typeface="Open Sans Light"/>
              <a:ea typeface="Open Sans Light"/>
              <a:cs typeface="Open Sans Light"/>
              <a:sym typeface="Open Sans 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49"/>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4000" b="1">
                <a:solidFill>
                  <a:srgbClr val="2E3D49"/>
                </a:solidFill>
              </a:rPr>
              <a:t>Empathy Map</a:t>
            </a:r>
            <a:endParaRPr sz="4000">
              <a:solidFill>
                <a:srgbClr val="2E3D49"/>
              </a:solidFill>
            </a:endParaRPr>
          </a:p>
        </p:txBody>
      </p:sp>
      <p:sp>
        <p:nvSpPr>
          <p:cNvPr id="205" name="Google Shape;205;p49"/>
          <p:cNvSpPr txBox="1">
            <a:spLocks noGrp="1"/>
          </p:cNvSpPr>
          <p:nvPr>
            <p:ph type="body" idx="1"/>
          </p:nvPr>
        </p:nvSpPr>
        <p:spPr>
          <a:xfrm>
            <a:off x="264945" y="2253729"/>
            <a:ext cx="7242600" cy="6239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200" i="1">
                <a:solidFill>
                  <a:srgbClr val="525C65"/>
                </a:solidFill>
                <a:highlight>
                  <a:srgbClr val="FFFFFF"/>
                </a:highlight>
                <a:latin typeface="Open Sans Light"/>
                <a:ea typeface="Open Sans Light"/>
                <a:cs typeface="Open Sans Light"/>
                <a:sym typeface="Open Sans Light"/>
              </a:rPr>
              <a:t>Insert a picture or design the slide to show your empathy map. Keep in mind to provide your interviewees’ answers as much as possible, listed with the actual words and phrases your customers say, the applications they use, and the websites they visit. </a:t>
            </a:r>
            <a:endParaRPr sz="2200" i="1">
              <a:solidFill>
                <a:srgbClr val="525C65"/>
              </a:solidFill>
              <a:highlight>
                <a:srgbClr val="FFFFFF"/>
              </a:highlight>
              <a:latin typeface="Open Sans Light"/>
              <a:ea typeface="Open Sans Light"/>
              <a:cs typeface="Open Sans Light"/>
              <a:sym typeface="Open Sans Light"/>
            </a:endParaRPr>
          </a:p>
        </p:txBody>
      </p:sp>
      <p:pic>
        <p:nvPicPr>
          <p:cNvPr id="206" name="Google Shape;206;p49"/>
          <p:cNvPicPr preferRelativeResize="0"/>
          <p:nvPr/>
        </p:nvPicPr>
        <p:blipFill>
          <a:blip r:embed="rId3">
            <a:alphaModFix/>
          </a:blip>
          <a:stretch>
            <a:fillRect/>
          </a:stretch>
        </p:blipFill>
        <p:spPr>
          <a:xfrm>
            <a:off x="-2" y="4509075"/>
            <a:ext cx="7772399" cy="4833392"/>
          </a:xfrm>
          <a:prstGeom prst="rect">
            <a:avLst/>
          </a:prstGeom>
          <a:noFill/>
          <a:ln>
            <a:noFill/>
          </a:ln>
        </p:spPr>
      </p:pic>
      <p:sp>
        <p:nvSpPr>
          <p:cNvPr id="207" name="Google Shape;207;p49"/>
          <p:cNvSpPr txBox="1"/>
          <p:nvPr/>
        </p:nvSpPr>
        <p:spPr>
          <a:xfrm rot="1644168">
            <a:off x="1695894" y="5878712"/>
            <a:ext cx="4615604" cy="209412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2E3D49"/>
                </a:solidFill>
                <a:latin typeface="Open Sans"/>
                <a:ea typeface="Open Sans"/>
                <a:cs typeface="Open Sans"/>
                <a:sym typeface="Open Sans"/>
              </a:rPr>
              <a:t>Sample </a:t>
            </a:r>
            <a:endParaRPr sz="9600">
              <a:solidFill>
                <a:srgbClr val="2E3D49"/>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50"/>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4000" b="1">
                <a:solidFill>
                  <a:srgbClr val="2E3D49"/>
                </a:solidFill>
              </a:rPr>
              <a:t>Target</a:t>
            </a:r>
            <a:r>
              <a:rPr lang="en"/>
              <a:t> </a:t>
            </a:r>
            <a:r>
              <a:rPr lang="en" sz="4000" b="1">
                <a:solidFill>
                  <a:srgbClr val="2E3D49"/>
                </a:solidFill>
              </a:rPr>
              <a:t>Persona</a:t>
            </a:r>
            <a:r>
              <a:rPr lang="en"/>
              <a:t> </a:t>
            </a:r>
            <a:br>
              <a:rPr lang="en"/>
            </a:br>
            <a:endParaRPr/>
          </a:p>
        </p:txBody>
      </p:sp>
      <p:graphicFrame>
        <p:nvGraphicFramePr>
          <p:cNvPr id="213" name="Google Shape;213;p50"/>
          <p:cNvGraphicFramePr/>
          <p:nvPr/>
        </p:nvGraphicFramePr>
        <p:xfrm>
          <a:off x="161500" y="2629550"/>
          <a:ext cx="3000000" cy="3000000"/>
        </p:xfrm>
        <a:graphic>
          <a:graphicData uri="http://schemas.openxmlformats.org/drawingml/2006/table">
            <a:tbl>
              <a:tblPr>
                <a:noFill/>
                <a:tableStyleId>{1C1435E9-19AD-45CB-9048-AE2E133A6B1B}</a:tableStyleId>
              </a:tblPr>
              <a:tblGrid>
                <a:gridCol w="2483125">
                  <a:extLst>
                    <a:ext uri="{9D8B030D-6E8A-4147-A177-3AD203B41FA5}">
                      <a16:colId xmlns:a16="http://schemas.microsoft.com/office/drawing/2014/main" xmlns="" val="20000"/>
                    </a:ext>
                  </a:extLst>
                </a:gridCol>
                <a:gridCol w="2483125">
                  <a:extLst>
                    <a:ext uri="{9D8B030D-6E8A-4147-A177-3AD203B41FA5}">
                      <a16:colId xmlns:a16="http://schemas.microsoft.com/office/drawing/2014/main" xmlns="" val="20001"/>
                    </a:ext>
                  </a:extLst>
                </a:gridCol>
                <a:gridCol w="2483125">
                  <a:extLst>
                    <a:ext uri="{9D8B030D-6E8A-4147-A177-3AD203B41FA5}">
                      <a16:colId xmlns:a16="http://schemas.microsoft.com/office/drawing/2014/main" xmlns="" val="20002"/>
                    </a:ext>
                  </a:extLst>
                </a:gridCol>
              </a:tblGrid>
              <a:tr h="736425">
                <a:tc>
                  <a:txBody>
                    <a:bodyPr/>
                    <a:lstStyle/>
                    <a:p>
                      <a:pPr marL="0" lvl="0" indent="0" algn="ctr" rtl="0">
                        <a:spcBef>
                          <a:spcPts val="0"/>
                        </a:spcBef>
                        <a:spcAft>
                          <a:spcPts val="0"/>
                        </a:spcAft>
                        <a:buNone/>
                      </a:pPr>
                      <a:r>
                        <a:rPr lang="en" sz="1800">
                          <a:solidFill>
                            <a:schemeClr val="lt1"/>
                          </a:solidFill>
                          <a:latin typeface="Open Sans"/>
                          <a:ea typeface="Open Sans"/>
                          <a:cs typeface="Open Sans"/>
                          <a:sym typeface="Open Sans"/>
                        </a:rPr>
                        <a:t>Background and Demographics</a:t>
                      </a:r>
                      <a:endParaRPr sz="1800">
                        <a:solidFill>
                          <a:schemeClr val="lt1"/>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solidFill>
                      <a:srgbClr val="02B4E5"/>
                    </a:solidFill>
                  </a:tcPr>
                </a:tc>
                <a:tc>
                  <a:txBody>
                    <a:bodyPr/>
                    <a:lstStyle/>
                    <a:p>
                      <a:pPr marL="0" lvl="0" indent="0" algn="ctr" rtl="0">
                        <a:spcBef>
                          <a:spcPts val="0"/>
                        </a:spcBef>
                        <a:spcAft>
                          <a:spcPts val="0"/>
                        </a:spcAft>
                        <a:buNone/>
                      </a:pPr>
                      <a:r>
                        <a:rPr lang="en" sz="1800">
                          <a:solidFill>
                            <a:schemeClr val="lt1"/>
                          </a:solidFill>
                          <a:latin typeface="Open Sans"/>
                          <a:ea typeface="Open Sans"/>
                          <a:cs typeface="Open Sans"/>
                          <a:sym typeface="Open Sans"/>
                        </a:rPr>
                        <a:t>Target Persona </a:t>
                      </a:r>
                      <a:endParaRPr sz="1800">
                        <a:solidFill>
                          <a:schemeClr val="lt1"/>
                        </a:solidFill>
                        <a:latin typeface="Open Sans"/>
                        <a:ea typeface="Open Sans"/>
                        <a:cs typeface="Open Sans"/>
                        <a:sym typeface="Open Sans"/>
                      </a:endParaRPr>
                    </a:p>
                    <a:p>
                      <a:pPr marL="0" lvl="0" indent="0" algn="ctr" rtl="0">
                        <a:spcBef>
                          <a:spcPts val="0"/>
                        </a:spcBef>
                        <a:spcAft>
                          <a:spcPts val="0"/>
                        </a:spcAft>
                        <a:buNone/>
                      </a:pPr>
                      <a:r>
                        <a:rPr lang="en" sz="1800">
                          <a:solidFill>
                            <a:schemeClr val="lt1"/>
                          </a:solidFill>
                          <a:latin typeface="Open Sans"/>
                          <a:ea typeface="Open Sans"/>
                          <a:cs typeface="Open Sans"/>
                          <a:sym typeface="Open Sans"/>
                        </a:rPr>
                        <a:t>Name</a:t>
                      </a:r>
                      <a:endParaRPr sz="1800">
                        <a:solidFill>
                          <a:schemeClr val="lt1"/>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solidFill>
                      <a:srgbClr val="02B4E5"/>
                    </a:solidFill>
                  </a:tcPr>
                </a:tc>
                <a:tc>
                  <a:txBody>
                    <a:bodyPr/>
                    <a:lstStyle/>
                    <a:p>
                      <a:pPr marL="0" lvl="0" indent="0" algn="ctr" rtl="0">
                        <a:spcBef>
                          <a:spcPts val="0"/>
                        </a:spcBef>
                        <a:spcAft>
                          <a:spcPts val="0"/>
                        </a:spcAft>
                        <a:buNone/>
                      </a:pPr>
                      <a:r>
                        <a:rPr lang="en" sz="1800">
                          <a:solidFill>
                            <a:schemeClr val="lt1"/>
                          </a:solidFill>
                          <a:latin typeface="Open Sans"/>
                          <a:ea typeface="Open Sans"/>
                          <a:cs typeface="Open Sans"/>
                          <a:sym typeface="Open Sans"/>
                        </a:rPr>
                        <a:t>Needs</a:t>
                      </a:r>
                      <a:endParaRPr sz="1800">
                        <a:solidFill>
                          <a:schemeClr val="lt1"/>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solidFill>
                      <a:srgbClr val="02B4E5"/>
                    </a:solidFill>
                  </a:tcPr>
                </a:tc>
                <a:extLst>
                  <a:ext uri="{0D108BD9-81ED-4DB2-BD59-A6C34878D82A}">
                    <a16:rowId xmlns:a16="http://schemas.microsoft.com/office/drawing/2014/main" xmlns="" val="10000"/>
                  </a:ext>
                </a:extLst>
              </a:tr>
              <a:tr h="2509750">
                <a:tc>
                  <a:txBody>
                    <a:bodyPr/>
                    <a:lstStyle/>
                    <a:p>
                      <a:pPr marL="0" lvl="0" indent="0" algn="ctr" rtl="0">
                        <a:spcBef>
                          <a:spcPts val="0"/>
                        </a:spcBef>
                        <a:spcAft>
                          <a:spcPts val="0"/>
                        </a:spcAft>
                        <a:buNone/>
                      </a:pPr>
                      <a:endParaRPr sz="1800">
                        <a:solidFill>
                          <a:srgbClr val="2E3D49"/>
                        </a:solidFill>
                        <a:latin typeface="Open Sans"/>
                        <a:ea typeface="Open Sans"/>
                        <a:cs typeface="Open Sans"/>
                        <a:sym typeface="Open Sans"/>
                      </a:endParaRPr>
                    </a:p>
                    <a:p>
                      <a:pPr marL="0" lvl="0" indent="0" algn="ctr" rtl="0">
                        <a:spcBef>
                          <a:spcPts val="0"/>
                        </a:spcBef>
                        <a:spcAft>
                          <a:spcPts val="0"/>
                        </a:spcAft>
                        <a:buNone/>
                      </a:pPr>
                      <a:endParaRPr sz="1800">
                        <a:solidFill>
                          <a:srgbClr val="2E3D49"/>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tcPr>
                </a:tc>
                <a:tc>
                  <a:txBody>
                    <a:bodyPr/>
                    <a:lstStyle/>
                    <a:p>
                      <a:pPr marL="0" lvl="0" indent="0" algn="ctr" rtl="0">
                        <a:spcBef>
                          <a:spcPts val="0"/>
                        </a:spcBef>
                        <a:spcAft>
                          <a:spcPts val="0"/>
                        </a:spcAft>
                        <a:buNone/>
                      </a:pPr>
                      <a:endParaRPr sz="1800">
                        <a:solidFill>
                          <a:srgbClr val="2E3D49"/>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tcPr>
                </a:tc>
                <a:tc>
                  <a:txBody>
                    <a:bodyPr/>
                    <a:lstStyle/>
                    <a:p>
                      <a:pPr marL="0" lvl="0" indent="0" algn="ctr" rtl="0">
                        <a:spcBef>
                          <a:spcPts val="0"/>
                        </a:spcBef>
                        <a:spcAft>
                          <a:spcPts val="0"/>
                        </a:spcAft>
                        <a:buNone/>
                      </a:pPr>
                      <a:endParaRPr sz="1800">
                        <a:solidFill>
                          <a:srgbClr val="2E3D49"/>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tcPr>
                </a:tc>
                <a:extLst>
                  <a:ext uri="{0D108BD9-81ED-4DB2-BD59-A6C34878D82A}">
                    <a16:rowId xmlns:a16="http://schemas.microsoft.com/office/drawing/2014/main" xmlns="" val="10001"/>
                  </a:ext>
                </a:extLst>
              </a:tr>
              <a:tr h="648150">
                <a:tc>
                  <a:txBody>
                    <a:bodyPr/>
                    <a:lstStyle/>
                    <a:p>
                      <a:pPr marL="0" lvl="0" indent="0" algn="ctr" rtl="0">
                        <a:spcBef>
                          <a:spcPts val="0"/>
                        </a:spcBef>
                        <a:spcAft>
                          <a:spcPts val="0"/>
                        </a:spcAft>
                        <a:buNone/>
                      </a:pPr>
                      <a:r>
                        <a:rPr lang="en" sz="1800">
                          <a:solidFill>
                            <a:schemeClr val="lt1"/>
                          </a:solidFill>
                          <a:latin typeface="Open Sans"/>
                          <a:ea typeface="Open Sans"/>
                          <a:cs typeface="Open Sans"/>
                          <a:sym typeface="Open Sans"/>
                        </a:rPr>
                        <a:t>Hobbies</a:t>
                      </a:r>
                      <a:endParaRPr sz="1800">
                        <a:solidFill>
                          <a:schemeClr val="lt1"/>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solidFill>
                      <a:srgbClr val="02B4E5"/>
                    </a:solidFill>
                  </a:tcPr>
                </a:tc>
                <a:tc>
                  <a:txBody>
                    <a:bodyPr/>
                    <a:lstStyle/>
                    <a:p>
                      <a:pPr marL="0" lvl="0" indent="0" algn="ctr" rtl="0">
                        <a:spcBef>
                          <a:spcPts val="0"/>
                        </a:spcBef>
                        <a:spcAft>
                          <a:spcPts val="0"/>
                        </a:spcAft>
                        <a:buNone/>
                      </a:pPr>
                      <a:r>
                        <a:rPr lang="en" sz="1800">
                          <a:solidFill>
                            <a:schemeClr val="lt1"/>
                          </a:solidFill>
                          <a:latin typeface="Open Sans"/>
                          <a:ea typeface="Open Sans"/>
                          <a:cs typeface="Open Sans"/>
                          <a:sym typeface="Open Sans"/>
                        </a:rPr>
                        <a:t>Goals</a:t>
                      </a:r>
                      <a:endParaRPr sz="1800">
                        <a:solidFill>
                          <a:schemeClr val="lt1"/>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solidFill>
                      <a:srgbClr val="02B4E5"/>
                    </a:solidFill>
                  </a:tcPr>
                </a:tc>
                <a:tc>
                  <a:txBody>
                    <a:bodyPr/>
                    <a:lstStyle/>
                    <a:p>
                      <a:pPr marL="0" lvl="0" indent="0" algn="ctr" rtl="0">
                        <a:spcBef>
                          <a:spcPts val="0"/>
                        </a:spcBef>
                        <a:spcAft>
                          <a:spcPts val="0"/>
                        </a:spcAft>
                        <a:buNone/>
                      </a:pPr>
                      <a:r>
                        <a:rPr lang="en" sz="1800">
                          <a:solidFill>
                            <a:schemeClr val="lt1"/>
                          </a:solidFill>
                          <a:latin typeface="Open Sans"/>
                          <a:ea typeface="Open Sans"/>
                          <a:cs typeface="Open Sans"/>
                          <a:sym typeface="Open Sans"/>
                        </a:rPr>
                        <a:t>Barriers</a:t>
                      </a:r>
                      <a:endParaRPr sz="1800">
                        <a:solidFill>
                          <a:schemeClr val="lt1"/>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solidFill>
                      <a:srgbClr val="02B4E5"/>
                    </a:solidFill>
                  </a:tcPr>
                </a:tc>
                <a:extLst>
                  <a:ext uri="{0D108BD9-81ED-4DB2-BD59-A6C34878D82A}">
                    <a16:rowId xmlns:a16="http://schemas.microsoft.com/office/drawing/2014/main" xmlns="" val="10002"/>
                  </a:ext>
                </a:extLst>
              </a:tr>
              <a:tr h="2921775">
                <a:tc>
                  <a:txBody>
                    <a:bodyPr/>
                    <a:lstStyle/>
                    <a:p>
                      <a:pPr marL="0" lvl="0" indent="0" algn="ctr" rtl="0">
                        <a:spcBef>
                          <a:spcPts val="0"/>
                        </a:spcBef>
                        <a:spcAft>
                          <a:spcPts val="0"/>
                        </a:spcAft>
                        <a:buNone/>
                      </a:pPr>
                      <a:endParaRPr sz="1800">
                        <a:solidFill>
                          <a:srgbClr val="2E3D49"/>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tcPr>
                </a:tc>
                <a:tc>
                  <a:txBody>
                    <a:bodyPr/>
                    <a:lstStyle/>
                    <a:p>
                      <a:pPr marL="0" lvl="0" indent="0" algn="ctr" rtl="0">
                        <a:spcBef>
                          <a:spcPts val="0"/>
                        </a:spcBef>
                        <a:spcAft>
                          <a:spcPts val="0"/>
                        </a:spcAft>
                        <a:buNone/>
                      </a:pPr>
                      <a:endParaRPr sz="1800">
                        <a:solidFill>
                          <a:srgbClr val="2E3D49"/>
                        </a:solidFill>
                        <a:latin typeface="Open Sans"/>
                        <a:ea typeface="Open Sans"/>
                        <a:cs typeface="Open Sans"/>
                        <a:sym typeface="Open Sans"/>
                      </a:endParaRPr>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tcPr>
                </a:tc>
                <a:tc>
                  <a:txBody>
                    <a:bodyPr/>
                    <a:lstStyle/>
                    <a:p>
                      <a:pPr marL="0" lvl="0" indent="0" algn="ctr" rtl="0">
                        <a:spcBef>
                          <a:spcPts val="0"/>
                        </a:spcBef>
                        <a:spcAft>
                          <a:spcPts val="0"/>
                        </a:spcAft>
                        <a:buNone/>
                      </a:pPr>
                      <a:endParaRPr sz="1800"/>
                    </a:p>
                  </a:txBody>
                  <a:tcPr marL="63500" marR="63500" marT="63500" marB="63500" anchor="ctr">
                    <a:lnL w="12700" cap="flat" cmpd="sng">
                      <a:solidFill>
                        <a:srgbClr val="4F4F4F"/>
                      </a:solidFill>
                      <a:prstDash val="solid"/>
                      <a:round/>
                      <a:headEnd type="none" w="sm" len="sm"/>
                      <a:tailEnd type="none" w="sm" len="sm"/>
                    </a:lnL>
                    <a:lnR w="12700" cap="flat" cmpd="sng">
                      <a:solidFill>
                        <a:srgbClr val="4F4F4F"/>
                      </a:solidFill>
                      <a:prstDash val="solid"/>
                      <a:round/>
                      <a:headEnd type="none" w="sm" len="sm"/>
                      <a:tailEnd type="none" w="sm" len="sm"/>
                    </a:lnR>
                    <a:lnT w="12700" cap="flat" cmpd="sng">
                      <a:solidFill>
                        <a:srgbClr val="4F4F4F"/>
                      </a:solidFill>
                      <a:prstDash val="solid"/>
                      <a:round/>
                      <a:headEnd type="none" w="sm" len="sm"/>
                      <a:tailEnd type="none" w="sm" len="sm"/>
                    </a:lnT>
                    <a:lnB w="12700" cap="flat" cmpd="sng">
                      <a:solidFill>
                        <a:srgbClr val="4F4F4F"/>
                      </a:solidFill>
                      <a:prstDash val="solid"/>
                      <a:round/>
                      <a:headEnd type="none" w="sm" len="sm"/>
                      <a:tailEnd type="none" w="sm" len="sm"/>
                    </a:lnB>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7AFF6"/>
        </a:solidFill>
        <a:effectLst/>
      </p:bgPr>
    </p:bg>
    <p:spTree>
      <p:nvGrpSpPr>
        <p:cNvPr id="1" name="Shape 142"/>
        <p:cNvGrpSpPr/>
        <p:nvPr/>
      </p:nvGrpSpPr>
      <p:grpSpPr>
        <a:xfrm>
          <a:off x="0" y="0"/>
          <a:ext cx="0" cy="0"/>
          <a:chOff x="0" y="0"/>
          <a:chExt cx="0" cy="0"/>
        </a:xfrm>
      </p:grpSpPr>
      <p:sp>
        <p:nvSpPr>
          <p:cNvPr id="143" name="Google Shape;143;p39"/>
          <p:cNvSpPr/>
          <p:nvPr/>
        </p:nvSpPr>
        <p:spPr>
          <a:xfrm>
            <a:off x="1109650" y="4003550"/>
            <a:ext cx="5351400" cy="2460000"/>
          </a:xfrm>
          <a:prstGeom prst="rect">
            <a:avLst/>
          </a:prstGeom>
          <a:noFill/>
          <a:ln>
            <a:noFill/>
          </a:ln>
        </p:spPr>
        <p:txBody>
          <a:bodyPr spcFirstLastPara="1" wrap="square" lIns="26775" tIns="26775" rIns="26775" bIns="26775" anchor="t" anchorCtr="0">
            <a:noAutofit/>
          </a:bodyPr>
          <a:lstStyle/>
          <a:p>
            <a:pPr marL="0" marR="0" lvl="0" indent="0" algn="ctr" rtl="0">
              <a:lnSpc>
                <a:spcPct val="150000"/>
              </a:lnSpc>
              <a:spcBef>
                <a:spcPts val="0"/>
              </a:spcBef>
              <a:spcAft>
                <a:spcPts val="0"/>
              </a:spcAft>
              <a:buClr>
                <a:srgbClr val="FFFFFF"/>
              </a:buClr>
              <a:buFont typeface="Open Sans"/>
              <a:buNone/>
            </a:pPr>
            <a:r>
              <a:rPr lang="en" sz="3000" b="1">
                <a:solidFill>
                  <a:srgbClr val="FFFFFF"/>
                </a:solidFill>
                <a:latin typeface="Open Sans"/>
                <a:ea typeface="Open Sans"/>
                <a:cs typeface="Open Sans"/>
                <a:sym typeface="Open Sans"/>
              </a:rPr>
              <a:t>Marketing Challenge Option 1</a:t>
            </a:r>
            <a:endParaRPr sz="3000" b="1">
              <a:solidFill>
                <a:srgbClr val="FFFFFF"/>
              </a:solidFill>
              <a:latin typeface="Open Sans"/>
              <a:ea typeface="Open Sans"/>
              <a:cs typeface="Open Sans"/>
              <a:sym typeface="Open Sans"/>
            </a:endParaRPr>
          </a:p>
          <a:p>
            <a:pPr marL="0" marR="0" lvl="0" indent="0" algn="ctr" rtl="0">
              <a:lnSpc>
                <a:spcPct val="150000"/>
              </a:lnSpc>
              <a:spcBef>
                <a:spcPts val="0"/>
              </a:spcBef>
              <a:spcAft>
                <a:spcPts val="0"/>
              </a:spcAft>
              <a:buClr>
                <a:srgbClr val="FFFFFF"/>
              </a:buClr>
              <a:buFont typeface="Open Sans"/>
              <a:buNone/>
            </a:pPr>
            <a:r>
              <a:rPr lang="en" sz="3000">
                <a:solidFill>
                  <a:srgbClr val="FFFFFF"/>
                </a:solidFill>
                <a:latin typeface="Open Sans Light"/>
                <a:ea typeface="Open Sans Light"/>
                <a:cs typeface="Open Sans Light"/>
                <a:sym typeface="Open Sans Light"/>
              </a:rPr>
              <a:t>Digital Marketing Nanodegree Program</a:t>
            </a:r>
            <a:endParaRPr sz="2000">
              <a:latin typeface="Open Sans Light"/>
              <a:ea typeface="Open Sans Light"/>
              <a:cs typeface="Open Sans Light"/>
              <a:sym typeface="Open Sans Light"/>
            </a:endParaRPr>
          </a:p>
        </p:txBody>
      </p:sp>
      <p:sp>
        <p:nvSpPr>
          <p:cNvPr id="144" name="Google Shape;144;p39"/>
          <p:cNvSpPr/>
          <p:nvPr/>
        </p:nvSpPr>
        <p:spPr>
          <a:xfrm>
            <a:off x="3582591" y="3663029"/>
            <a:ext cx="607200" cy="74400"/>
          </a:xfrm>
          <a:prstGeom prst="rect">
            <a:avLst/>
          </a:prstGeom>
          <a:solidFill>
            <a:srgbClr val="DBE2E8"/>
          </a:solidFill>
          <a:ln>
            <a:noFill/>
          </a:ln>
        </p:spPr>
        <p:txBody>
          <a:bodyPr spcFirstLastPara="1" wrap="square" lIns="26775" tIns="26775" rIns="26775" bIns="26775" anchor="ctr" anchorCtr="0">
            <a:noAutofit/>
          </a:bodyPr>
          <a:lstStyle/>
          <a:p>
            <a:pPr marL="0" marR="0" lvl="0" indent="0" algn="ctr" rtl="0">
              <a:lnSpc>
                <a:spcPct val="100000"/>
              </a:lnSpc>
              <a:spcBef>
                <a:spcPts val="0"/>
              </a:spcBef>
              <a:spcAft>
                <a:spcPts val="0"/>
              </a:spcAft>
              <a:buClr>
                <a:srgbClr val="FFFFFF"/>
              </a:buClr>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40"/>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4000" b="1">
                <a:solidFill>
                  <a:srgbClr val="2E3D49"/>
                </a:solidFill>
              </a:rPr>
              <a:t>Digital Marketing Nanodegree Program</a:t>
            </a:r>
            <a:r>
              <a:rPr lang="en" sz="2000" b="1">
                <a:solidFill>
                  <a:srgbClr val="2E3D49"/>
                </a:solidFill>
              </a:rPr>
              <a:t/>
            </a:r>
            <a:br>
              <a:rPr lang="en" sz="2000" b="1">
                <a:solidFill>
                  <a:srgbClr val="2E3D49"/>
                </a:solidFill>
              </a:rPr>
            </a:br>
            <a:endParaRPr sz="2000" b="1">
              <a:solidFill>
                <a:srgbClr val="2E3D49"/>
              </a:solidFill>
            </a:endParaRPr>
          </a:p>
        </p:txBody>
      </p:sp>
      <p:sp>
        <p:nvSpPr>
          <p:cNvPr id="150" name="Google Shape;150;p40"/>
          <p:cNvSpPr txBox="1">
            <a:spLocks noGrp="1"/>
          </p:cNvSpPr>
          <p:nvPr>
            <p:ph type="body" idx="1"/>
          </p:nvPr>
        </p:nvSpPr>
        <p:spPr>
          <a:xfrm>
            <a:off x="212600" y="2334725"/>
            <a:ext cx="7347300" cy="4190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latin typeface="Open Sans Light"/>
                <a:ea typeface="Open Sans Light"/>
                <a:cs typeface="Open Sans Light"/>
                <a:sym typeface="Open Sans Light"/>
              </a:rPr>
              <a:t>You are tasked with attracting future fellow students for this Digital Marketing Nanodegree Program. More specifically, your objective is to collect email addresses of potential students, who could be interested in taking this course. In order to do this, we have </a:t>
            </a:r>
            <a:r>
              <a:rPr lang="en" u="sng">
                <a:solidFill>
                  <a:schemeClr val="hlink"/>
                </a:solidFill>
                <a:latin typeface="Open Sans Light"/>
                <a:ea typeface="Open Sans Light"/>
                <a:cs typeface="Open Sans Light"/>
                <a:sym typeface="Open Sans Light"/>
                <a:hlinkClick r:id="rId3"/>
              </a:rPr>
              <a:t>created a landing page</a:t>
            </a:r>
            <a:r>
              <a:rPr lang="en">
                <a:latin typeface="Open Sans Light"/>
                <a:ea typeface="Open Sans Light"/>
                <a:cs typeface="Open Sans Light"/>
                <a:sym typeface="Open Sans Light"/>
              </a:rPr>
              <a:t>, where prospective students can download a free eBook if they provide us with their email address. The eBook – a Social Media Advertising Guide – is a short excerpt from the Digital Marketing Nanodegree Program, content that you will see in the Social Advertising course.</a:t>
            </a:r>
            <a:br>
              <a:rPr lang="en">
                <a:latin typeface="Open Sans Light"/>
                <a:ea typeface="Open Sans Light"/>
                <a:cs typeface="Open Sans Light"/>
                <a:sym typeface="Open Sans Light"/>
              </a:rPr>
            </a:br>
            <a:r>
              <a:rPr lang="en">
                <a:latin typeface="Open Sans Light"/>
                <a:ea typeface="Open Sans Light"/>
                <a:cs typeface="Open Sans Light"/>
                <a:sym typeface="Open Sans Light"/>
              </a:rPr>
              <a:t/>
            </a:r>
            <a:br>
              <a:rPr lang="en">
                <a:latin typeface="Open Sans Light"/>
                <a:ea typeface="Open Sans Light"/>
                <a:cs typeface="Open Sans Light"/>
                <a:sym typeface="Open Sans Light"/>
              </a:rPr>
            </a:br>
            <a:r>
              <a:rPr lang="en">
                <a:latin typeface="Open Sans Light"/>
                <a:ea typeface="Open Sans Light"/>
                <a:cs typeface="Open Sans Light"/>
                <a:sym typeface="Open Sans Light"/>
              </a:rPr>
              <a:t>For the purpose of the projects, assume costs of $0 for the eBook and a conversion value (revenue) of $15 per collected email address.</a:t>
            </a:r>
            <a:endParaRPr>
              <a:latin typeface="Open Sans Light"/>
              <a:ea typeface="Open Sans Light"/>
              <a:cs typeface="Open Sans Light"/>
              <a:sym typeface="Open Sans Light"/>
            </a:endParaRPr>
          </a:p>
        </p:txBody>
      </p:sp>
      <p:pic>
        <p:nvPicPr>
          <p:cNvPr id="151" name="Google Shape;151;p40"/>
          <p:cNvPicPr preferRelativeResize="0"/>
          <p:nvPr/>
        </p:nvPicPr>
        <p:blipFill>
          <a:blip r:embed="rId4">
            <a:alphaModFix/>
          </a:blip>
          <a:stretch>
            <a:fillRect/>
          </a:stretch>
        </p:blipFill>
        <p:spPr>
          <a:xfrm>
            <a:off x="1463139" y="6524824"/>
            <a:ext cx="4846215" cy="3533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7AFF6"/>
        </a:solidFill>
        <a:effectLst/>
      </p:bgPr>
    </p:bg>
    <p:spTree>
      <p:nvGrpSpPr>
        <p:cNvPr id="1" name="Shape 155"/>
        <p:cNvGrpSpPr/>
        <p:nvPr/>
      </p:nvGrpSpPr>
      <p:grpSpPr>
        <a:xfrm>
          <a:off x="0" y="0"/>
          <a:ext cx="0" cy="0"/>
          <a:chOff x="0" y="0"/>
          <a:chExt cx="0" cy="0"/>
        </a:xfrm>
      </p:grpSpPr>
      <p:sp>
        <p:nvSpPr>
          <p:cNvPr id="156" name="Google Shape;156;p41"/>
          <p:cNvSpPr/>
          <p:nvPr/>
        </p:nvSpPr>
        <p:spPr>
          <a:xfrm>
            <a:off x="1807121" y="4003549"/>
            <a:ext cx="4158000" cy="2460000"/>
          </a:xfrm>
          <a:prstGeom prst="rect">
            <a:avLst/>
          </a:prstGeom>
          <a:noFill/>
          <a:ln>
            <a:noFill/>
          </a:ln>
        </p:spPr>
        <p:txBody>
          <a:bodyPr spcFirstLastPara="1" wrap="square" lIns="26775" tIns="26775" rIns="26775" bIns="26775" anchor="t" anchorCtr="0">
            <a:noAutofit/>
          </a:bodyPr>
          <a:lstStyle/>
          <a:p>
            <a:pPr marL="0" marR="0" lvl="0" indent="0" algn="ctr" rtl="0">
              <a:lnSpc>
                <a:spcPct val="150000"/>
              </a:lnSpc>
              <a:spcBef>
                <a:spcPts val="0"/>
              </a:spcBef>
              <a:spcAft>
                <a:spcPts val="0"/>
              </a:spcAft>
              <a:buClr>
                <a:srgbClr val="FFFFFF"/>
              </a:buClr>
              <a:buFont typeface="Open Sans"/>
              <a:buNone/>
            </a:pPr>
            <a:r>
              <a:rPr lang="en" sz="3000" b="1">
                <a:solidFill>
                  <a:srgbClr val="FFFFFF"/>
                </a:solidFill>
                <a:latin typeface="Open Sans"/>
                <a:ea typeface="Open Sans"/>
                <a:cs typeface="Open Sans"/>
                <a:sym typeface="Open Sans"/>
              </a:rPr>
              <a:t>Step 1:</a:t>
            </a:r>
            <a:endParaRPr sz="3000" b="1">
              <a:solidFill>
                <a:srgbClr val="FFFFFF"/>
              </a:solidFill>
              <a:latin typeface="Open Sans"/>
              <a:ea typeface="Open Sans"/>
              <a:cs typeface="Open Sans"/>
              <a:sym typeface="Open Sans"/>
            </a:endParaRPr>
          </a:p>
          <a:p>
            <a:pPr marL="0" marR="0" lvl="0" indent="0" algn="ctr" rtl="0">
              <a:lnSpc>
                <a:spcPct val="150000"/>
              </a:lnSpc>
              <a:spcBef>
                <a:spcPts val="0"/>
              </a:spcBef>
              <a:spcAft>
                <a:spcPts val="0"/>
              </a:spcAft>
              <a:buClr>
                <a:srgbClr val="FFFFFF"/>
              </a:buClr>
              <a:buFont typeface="Open Sans"/>
              <a:buNone/>
            </a:pPr>
            <a:r>
              <a:rPr lang="en" sz="3000">
                <a:solidFill>
                  <a:srgbClr val="FFFFFF"/>
                </a:solidFill>
                <a:latin typeface="Open Sans Light"/>
                <a:ea typeface="Open Sans Light"/>
                <a:cs typeface="Open Sans Light"/>
                <a:sym typeface="Open Sans Light"/>
              </a:rPr>
              <a:t>Getting Started</a:t>
            </a:r>
            <a:endParaRPr sz="2000">
              <a:latin typeface="Open Sans Light"/>
              <a:ea typeface="Open Sans Light"/>
              <a:cs typeface="Open Sans Light"/>
              <a:sym typeface="Open Sans Light"/>
            </a:endParaRPr>
          </a:p>
        </p:txBody>
      </p:sp>
      <p:sp>
        <p:nvSpPr>
          <p:cNvPr id="157" name="Google Shape;157;p41"/>
          <p:cNvSpPr/>
          <p:nvPr/>
        </p:nvSpPr>
        <p:spPr>
          <a:xfrm>
            <a:off x="3582591" y="3663029"/>
            <a:ext cx="607200" cy="74400"/>
          </a:xfrm>
          <a:prstGeom prst="rect">
            <a:avLst/>
          </a:prstGeom>
          <a:solidFill>
            <a:srgbClr val="DBE2E8"/>
          </a:solidFill>
          <a:ln>
            <a:noFill/>
          </a:ln>
        </p:spPr>
        <p:txBody>
          <a:bodyPr spcFirstLastPara="1" wrap="square" lIns="26775" tIns="26775" rIns="26775" bIns="26775" anchor="ctr" anchorCtr="0">
            <a:noAutofit/>
          </a:bodyPr>
          <a:lstStyle/>
          <a:p>
            <a:pPr marL="0" marR="0" lvl="0" indent="0" algn="ctr" rtl="0">
              <a:lnSpc>
                <a:spcPct val="100000"/>
              </a:lnSpc>
              <a:spcBef>
                <a:spcPts val="0"/>
              </a:spcBef>
              <a:spcAft>
                <a:spcPts val="0"/>
              </a:spcAft>
              <a:buClr>
                <a:srgbClr val="FFFFFF"/>
              </a:buClr>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42"/>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p>
            <a:pPr lvl="0"/>
            <a:r>
              <a:rPr lang="en-US" sz="4000" b="1" dirty="0">
                <a:solidFill>
                  <a:srgbClr val="2E3D49"/>
                </a:solidFill>
              </a:rPr>
              <a:t>The target Potential students for </a:t>
            </a:r>
            <a:r>
              <a:rPr lang="en" sz="4000" b="1" dirty="0">
                <a:solidFill>
                  <a:srgbClr val="2E3D49"/>
                </a:solidFill>
              </a:rPr>
              <a:t>DMND Program</a:t>
            </a:r>
            <a:endParaRPr sz="4000" b="1" dirty="0">
              <a:solidFill>
                <a:srgbClr val="2E3D49"/>
              </a:solidFill>
            </a:endParaRPr>
          </a:p>
        </p:txBody>
      </p:sp>
      <p:sp>
        <p:nvSpPr>
          <p:cNvPr id="163" name="Google Shape;163;p42"/>
          <p:cNvSpPr txBox="1">
            <a:spLocks noGrp="1"/>
          </p:cNvSpPr>
          <p:nvPr>
            <p:ph type="body" idx="1"/>
          </p:nvPr>
        </p:nvSpPr>
        <p:spPr>
          <a:xfrm>
            <a:off x="264895" y="2618829"/>
            <a:ext cx="7242600" cy="6239700"/>
          </a:xfrm>
          <a:prstGeom prst="rect">
            <a:avLst/>
          </a:prstGeom>
        </p:spPr>
        <p:txBody>
          <a:bodyPr spcFirstLastPara="1" wrap="square" lIns="91425" tIns="91425" rIns="91425" bIns="91425" anchor="t" anchorCtr="0">
            <a:noAutofit/>
          </a:bodyPr>
          <a:lstStyle/>
          <a:p>
            <a:pPr marL="457200" lvl="0" indent="-368300" algn="l" rtl="0">
              <a:lnSpc>
                <a:spcPct val="150000"/>
              </a:lnSpc>
              <a:spcBef>
                <a:spcPts val="0"/>
              </a:spcBef>
              <a:spcAft>
                <a:spcPts val="0"/>
              </a:spcAft>
              <a:buSzPts val="2200"/>
              <a:buFont typeface="Open Sans Light"/>
              <a:buChar char="●"/>
            </a:pPr>
            <a:r>
              <a:rPr lang="en" sz="2200" b="1" dirty="0"/>
              <a:t>Which option did you choose?</a:t>
            </a:r>
            <a:r>
              <a:rPr lang="en" sz="2200" dirty="0">
                <a:latin typeface="Open Sans Light"/>
                <a:ea typeface="Open Sans Light"/>
                <a:cs typeface="Open Sans Light"/>
                <a:sym typeface="Open Sans Light"/>
              </a:rPr>
              <a:t> (Udacity </a:t>
            </a:r>
            <a:endParaRPr sz="2200" dirty="0">
              <a:latin typeface="Open Sans Light"/>
              <a:ea typeface="Open Sans Light"/>
              <a:cs typeface="Open Sans Light"/>
              <a:sym typeface="Open Sans Light"/>
            </a:endParaRPr>
          </a:p>
          <a:p>
            <a:pPr marL="457200" lvl="0" indent="-368300" algn="l" rtl="0">
              <a:lnSpc>
                <a:spcPct val="150000"/>
              </a:lnSpc>
              <a:spcBef>
                <a:spcPts val="0"/>
              </a:spcBef>
              <a:spcAft>
                <a:spcPts val="0"/>
              </a:spcAft>
              <a:buSzPts val="2200"/>
              <a:buFont typeface="Open Sans Light"/>
              <a:buChar char="●"/>
            </a:pPr>
            <a:r>
              <a:rPr lang="en" sz="2200" b="1" dirty="0"/>
              <a:t>If Udacity, which product did you choose?</a:t>
            </a:r>
            <a:r>
              <a:rPr lang="en" sz="2200" dirty="0">
                <a:latin typeface="Open Sans Light"/>
                <a:ea typeface="Open Sans Light"/>
                <a:cs typeface="Open Sans Light"/>
                <a:sym typeface="Open Sans Light"/>
              </a:rPr>
              <a:t> (DMND Program) </a:t>
            </a:r>
            <a:endParaRPr sz="2200" dirty="0">
              <a:latin typeface="Open Sans Light"/>
              <a:ea typeface="Open Sans Light"/>
              <a:cs typeface="Open Sans Light"/>
              <a:sym typeface="Open Sans Light"/>
            </a:endParaRPr>
          </a:p>
          <a:p>
            <a:pPr marL="457200" lvl="0" indent="-368300" algn="l" rtl="0">
              <a:lnSpc>
                <a:spcPct val="150000"/>
              </a:lnSpc>
              <a:spcBef>
                <a:spcPts val="0"/>
              </a:spcBef>
              <a:spcAft>
                <a:spcPts val="0"/>
              </a:spcAft>
              <a:buSzPts val="2200"/>
              <a:buFont typeface="Open Sans Light"/>
              <a:buChar char="●"/>
            </a:pPr>
            <a:r>
              <a:rPr lang="en" sz="2200" b="1" dirty="0"/>
              <a:t>If your own company, tell us about your product/service</a:t>
            </a:r>
            <a:r>
              <a:rPr lang="en" sz="2200" dirty="0">
                <a:latin typeface="Open Sans Light"/>
                <a:ea typeface="Open Sans Light"/>
                <a:cs typeface="Open Sans Light"/>
                <a:sym typeface="Open Sans Light"/>
              </a:rPr>
              <a:t> (insert a link to your landing page in your submission) </a:t>
            </a:r>
            <a:endParaRPr sz="2200" dirty="0">
              <a:latin typeface="Open Sans Light"/>
              <a:ea typeface="Open Sans Light"/>
              <a:cs typeface="Open Sans Light"/>
              <a:sym typeface="Open Sans Light"/>
            </a:endParaRPr>
          </a:p>
          <a:p>
            <a:pPr marL="0" lvl="0" indent="0" algn="l" rtl="0">
              <a:spcBef>
                <a:spcPts val="1600"/>
              </a:spcBef>
              <a:spcAft>
                <a:spcPts val="0"/>
              </a:spcAft>
              <a:buClr>
                <a:schemeClr val="dk1"/>
              </a:buClr>
              <a:buSzPts val="1100"/>
              <a:buFont typeface="Arial"/>
              <a:buNone/>
            </a:pPr>
            <a:r>
              <a:rPr lang="en" sz="2200" dirty="0"/>
              <a:t/>
            </a:r>
            <a:br>
              <a:rPr lang="en" sz="2200" dirty="0"/>
            </a:br>
            <a:endParaRPr sz="2200" dirty="0"/>
          </a:p>
          <a:p>
            <a:pPr marL="0" lvl="0" indent="0" algn="l" rtl="0">
              <a:spcBef>
                <a:spcPts val="1600"/>
              </a:spcBef>
              <a:spcAft>
                <a:spcPts val="1600"/>
              </a:spcAft>
              <a:buNone/>
            </a:pPr>
            <a:endParaRP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43"/>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4000" b="1" dirty="0">
                <a:solidFill>
                  <a:srgbClr val="2E3D49"/>
                </a:solidFill>
              </a:rPr>
              <a:t>Marketing Objective: </a:t>
            </a:r>
            <a:r>
              <a:rPr lang="en" sz="4000" dirty="0">
                <a:solidFill>
                  <a:srgbClr val="2E3D49"/>
                </a:solidFill>
              </a:rPr>
              <a:t>DMND</a:t>
            </a:r>
            <a:endParaRPr sz="4000" dirty="0">
              <a:solidFill>
                <a:srgbClr val="2E3D49"/>
              </a:solidFill>
            </a:endParaRPr>
          </a:p>
        </p:txBody>
      </p:sp>
      <p:sp>
        <p:nvSpPr>
          <p:cNvPr id="169" name="Google Shape;169;p43"/>
          <p:cNvSpPr txBox="1">
            <a:spLocks noGrp="1"/>
          </p:cNvSpPr>
          <p:nvPr>
            <p:ph type="body" idx="1"/>
          </p:nvPr>
        </p:nvSpPr>
        <p:spPr>
          <a:xfrm>
            <a:off x="264945" y="3342657"/>
            <a:ext cx="7242600" cy="623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525C65"/>
                </a:solidFill>
                <a:highlight>
                  <a:srgbClr val="FFFFFF"/>
                </a:highlight>
                <a:latin typeface="Open Sans Light"/>
                <a:ea typeface="Open Sans Light"/>
                <a:cs typeface="Open Sans Light"/>
                <a:sym typeface="Open Sans Light"/>
              </a:rPr>
              <a:t>Provide the marketing objective for the product you chose? </a:t>
            </a:r>
            <a:endParaRPr sz="2200" i="1">
              <a:solidFill>
                <a:srgbClr val="525C65"/>
              </a:solidFill>
              <a:highlight>
                <a:srgbClr val="FFFFFF"/>
              </a:highlight>
              <a:latin typeface="Open Sans Light"/>
              <a:ea typeface="Open Sans Light"/>
              <a:cs typeface="Open Sans Light"/>
              <a:sym typeface="Open Sans Light"/>
            </a:endParaRPr>
          </a:p>
          <a:p>
            <a:pPr marL="0" lvl="0" indent="0" algn="l" rtl="0">
              <a:spcBef>
                <a:spcPts val="1600"/>
              </a:spcBef>
              <a:spcAft>
                <a:spcPts val="0"/>
              </a:spcAft>
              <a:buNone/>
            </a:pPr>
            <a:r>
              <a:rPr lang="en" sz="2200" i="1">
                <a:solidFill>
                  <a:srgbClr val="525C65"/>
                </a:solidFill>
                <a:highlight>
                  <a:srgbClr val="FFFFFF"/>
                </a:highlight>
                <a:latin typeface="Open Sans Light"/>
                <a:ea typeface="Open Sans Light"/>
                <a:cs typeface="Open Sans Light"/>
                <a:sym typeface="Open Sans Light"/>
              </a:rPr>
              <a:t>For example: Betabrand might have a marketing objective to sell 1,000 pairs of women’s pants in May 2017. </a:t>
            </a:r>
            <a:r>
              <a:rPr lang="en" i="1">
                <a:solidFill>
                  <a:srgbClr val="525C65"/>
                </a:solidFill>
                <a:highlight>
                  <a:srgbClr val="FFFFFF"/>
                </a:highlight>
                <a:latin typeface="Open Sans Light"/>
                <a:ea typeface="Open Sans Light"/>
                <a:cs typeface="Open Sans Light"/>
                <a:sym typeface="Open Sans Light"/>
              </a:rPr>
              <a:t/>
            </a:r>
            <a:br>
              <a:rPr lang="en" i="1">
                <a:solidFill>
                  <a:srgbClr val="525C65"/>
                </a:solidFill>
                <a:highlight>
                  <a:srgbClr val="FFFFFF"/>
                </a:highlight>
                <a:latin typeface="Open Sans Light"/>
                <a:ea typeface="Open Sans Light"/>
                <a:cs typeface="Open Sans Light"/>
                <a:sym typeface="Open Sans Light"/>
              </a:rPr>
            </a:br>
            <a:endParaRPr i="1">
              <a:solidFill>
                <a:srgbClr val="525C65"/>
              </a:solidFill>
              <a:highlight>
                <a:srgbClr val="FFFFFF"/>
              </a:highlight>
              <a:latin typeface="Open Sans Light"/>
              <a:ea typeface="Open Sans Light"/>
              <a:cs typeface="Open Sans Light"/>
              <a:sym typeface="Open Sans Light"/>
            </a:endParaRPr>
          </a:p>
          <a:p>
            <a:pPr marL="0" lvl="0" indent="0" algn="l" rtl="0">
              <a:spcBef>
                <a:spcPts val="1600"/>
              </a:spcBef>
              <a:spcAft>
                <a:spcPts val="1600"/>
              </a:spcAft>
              <a:buNone/>
            </a:pPr>
            <a:endParaRPr i="1">
              <a:solidFill>
                <a:srgbClr val="525C65"/>
              </a:solidFill>
              <a:highlight>
                <a:srgbClr val="FFFFFF"/>
              </a:highlight>
              <a:latin typeface="Open Sans Light"/>
              <a:ea typeface="Open Sans Light"/>
              <a:cs typeface="Open Sans Light"/>
              <a:sym typeface="Open Sans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4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4000" b="1" dirty="0">
                <a:solidFill>
                  <a:srgbClr val="2E3D49"/>
                </a:solidFill>
              </a:rPr>
              <a:t>KPI: </a:t>
            </a:r>
            <a:r>
              <a:rPr lang="en" sz="4000" dirty="0">
                <a:solidFill>
                  <a:srgbClr val="2E3D49"/>
                </a:solidFill>
              </a:rPr>
              <a:t>DMND</a:t>
            </a:r>
            <a:endParaRPr sz="4000" dirty="0">
              <a:solidFill>
                <a:srgbClr val="2E3D49"/>
              </a:solidFill>
            </a:endParaRPr>
          </a:p>
        </p:txBody>
      </p:sp>
      <p:sp>
        <p:nvSpPr>
          <p:cNvPr id="175" name="Google Shape;175;p44"/>
          <p:cNvSpPr txBox="1">
            <a:spLocks noGrp="1"/>
          </p:cNvSpPr>
          <p:nvPr>
            <p:ph type="body" idx="1"/>
          </p:nvPr>
        </p:nvSpPr>
        <p:spPr>
          <a:xfrm>
            <a:off x="264945" y="2637079"/>
            <a:ext cx="7242600" cy="623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dirty="0">
                <a:solidFill>
                  <a:srgbClr val="525C65"/>
                </a:solidFill>
                <a:highlight>
                  <a:srgbClr val="FFFFFF"/>
                </a:highlight>
                <a:latin typeface="Open Sans Light"/>
                <a:ea typeface="Open Sans Light"/>
                <a:cs typeface="Open Sans Light"/>
                <a:sym typeface="Open Sans Light"/>
              </a:rPr>
              <a:t>What is your primary KPI to measure marketing success? </a:t>
            </a:r>
            <a:br>
              <a:rPr lang="en" sz="2200" i="1" dirty="0">
                <a:solidFill>
                  <a:srgbClr val="525C65"/>
                </a:solidFill>
                <a:highlight>
                  <a:srgbClr val="FFFFFF"/>
                </a:highlight>
                <a:latin typeface="Open Sans Light"/>
                <a:ea typeface="Open Sans Light"/>
                <a:cs typeface="Open Sans Light"/>
                <a:sym typeface="Open Sans Light"/>
              </a:rPr>
            </a:br>
            <a:r>
              <a:rPr lang="en" sz="2200" i="1" dirty="0">
                <a:solidFill>
                  <a:srgbClr val="525C65"/>
                </a:solidFill>
                <a:highlight>
                  <a:srgbClr val="FFFFFF"/>
                </a:highlight>
                <a:latin typeface="Open Sans Light"/>
                <a:ea typeface="Open Sans Light"/>
                <a:cs typeface="Open Sans Light"/>
                <a:sym typeface="Open Sans Light"/>
              </a:rPr>
              <a:t/>
            </a:r>
            <a:br>
              <a:rPr lang="en" sz="2200" i="1" dirty="0">
                <a:solidFill>
                  <a:srgbClr val="525C65"/>
                </a:solidFill>
                <a:highlight>
                  <a:srgbClr val="FFFFFF"/>
                </a:highlight>
                <a:latin typeface="Open Sans Light"/>
                <a:ea typeface="Open Sans Light"/>
                <a:cs typeface="Open Sans Light"/>
                <a:sym typeface="Open Sans Light"/>
              </a:rPr>
            </a:br>
            <a:r>
              <a:rPr lang="en" sz="2200" i="1" dirty="0">
                <a:solidFill>
                  <a:srgbClr val="525C65"/>
                </a:solidFill>
                <a:highlight>
                  <a:srgbClr val="FFFFFF"/>
                </a:highlight>
                <a:latin typeface="Open Sans Light"/>
                <a:ea typeface="Open Sans Light"/>
                <a:cs typeface="Open Sans Light"/>
                <a:sym typeface="Open Sans Light"/>
              </a:rPr>
              <a:t>For example: The KPI for </a:t>
            </a:r>
            <a:r>
              <a:rPr lang="en" sz="2200" i="1" dirty="0" err="1">
                <a:solidFill>
                  <a:srgbClr val="525C65"/>
                </a:solidFill>
                <a:highlight>
                  <a:srgbClr val="FFFFFF"/>
                </a:highlight>
                <a:latin typeface="Open Sans Light"/>
                <a:ea typeface="Open Sans Light"/>
                <a:cs typeface="Open Sans Light"/>
                <a:sym typeface="Open Sans Light"/>
              </a:rPr>
              <a:t>Betabrand’s</a:t>
            </a:r>
            <a:r>
              <a:rPr lang="en" sz="2200" i="1" dirty="0">
                <a:solidFill>
                  <a:srgbClr val="525C65"/>
                </a:solidFill>
                <a:highlight>
                  <a:srgbClr val="FFFFFF"/>
                </a:highlight>
                <a:latin typeface="Open Sans Light"/>
                <a:ea typeface="Open Sans Light"/>
                <a:cs typeface="Open Sans Light"/>
                <a:sym typeface="Open Sans Light"/>
              </a:rPr>
              <a:t> marketing objective would be the number of women’s pants sold in May. </a:t>
            </a:r>
            <a:br>
              <a:rPr lang="en" sz="2200" i="1" dirty="0">
                <a:solidFill>
                  <a:srgbClr val="525C65"/>
                </a:solidFill>
                <a:highlight>
                  <a:srgbClr val="FFFFFF"/>
                </a:highlight>
                <a:latin typeface="Open Sans Light"/>
                <a:ea typeface="Open Sans Light"/>
                <a:cs typeface="Open Sans Light"/>
                <a:sym typeface="Open Sans Light"/>
              </a:rPr>
            </a:br>
            <a:endParaRPr sz="2200" i="1" dirty="0">
              <a:solidFill>
                <a:srgbClr val="525C65"/>
              </a:solidFill>
              <a:highlight>
                <a:srgbClr val="FFFFFF"/>
              </a:highlight>
              <a:latin typeface="Open Sans Light"/>
              <a:ea typeface="Open Sans Light"/>
              <a:cs typeface="Open Sans Light"/>
              <a:sym typeface="Open Sans Light"/>
            </a:endParaRPr>
          </a:p>
          <a:p>
            <a:pPr marL="0" lvl="0" indent="0" algn="l" rtl="0">
              <a:spcBef>
                <a:spcPts val="1600"/>
              </a:spcBef>
              <a:spcAft>
                <a:spcPts val="1600"/>
              </a:spcAft>
              <a:buNone/>
            </a:pPr>
            <a:endParaRPr i="1" dirty="0">
              <a:solidFill>
                <a:srgbClr val="525C65"/>
              </a:solidFill>
              <a:highlight>
                <a:srgbClr val="FFFFFF"/>
              </a:highlight>
              <a:latin typeface="Open Sans Light"/>
              <a:ea typeface="Open Sans Light"/>
              <a:cs typeface="Open Sans Light"/>
              <a:sym typeface="Open Sans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7AFF6"/>
        </a:solidFill>
        <a:effectLst/>
      </p:bgPr>
    </p:bg>
    <p:spTree>
      <p:nvGrpSpPr>
        <p:cNvPr id="1" name="Shape 179"/>
        <p:cNvGrpSpPr/>
        <p:nvPr/>
      </p:nvGrpSpPr>
      <p:grpSpPr>
        <a:xfrm>
          <a:off x="0" y="0"/>
          <a:ext cx="0" cy="0"/>
          <a:chOff x="0" y="0"/>
          <a:chExt cx="0" cy="0"/>
        </a:xfrm>
      </p:grpSpPr>
      <p:sp>
        <p:nvSpPr>
          <p:cNvPr id="180" name="Google Shape;180;p45"/>
          <p:cNvSpPr/>
          <p:nvPr/>
        </p:nvSpPr>
        <p:spPr>
          <a:xfrm>
            <a:off x="1807121" y="4003549"/>
            <a:ext cx="4158000" cy="2460000"/>
          </a:xfrm>
          <a:prstGeom prst="rect">
            <a:avLst/>
          </a:prstGeom>
          <a:noFill/>
          <a:ln>
            <a:noFill/>
          </a:ln>
        </p:spPr>
        <p:txBody>
          <a:bodyPr spcFirstLastPara="1" wrap="square" lIns="26775" tIns="26775" rIns="26775" bIns="26775" anchor="t" anchorCtr="0">
            <a:noAutofit/>
          </a:bodyPr>
          <a:lstStyle/>
          <a:p>
            <a:pPr marL="0" marR="0" lvl="0" indent="0" algn="ctr" rtl="0">
              <a:lnSpc>
                <a:spcPct val="150000"/>
              </a:lnSpc>
              <a:spcBef>
                <a:spcPts val="0"/>
              </a:spcBef>
              <a:spcAft>
                <a:spcPts val="0"/>
              </a:spcAft>
              <a:buClr>
                <a:srgbClr val="FFFFFF"/>
              </a:buClr>
              <a:buFont typeface="Open Sans"/>
              <a:buNone/>
            </a:pPr>
            <a:r>
              <a:rPr lang="en" sz="3000" b="1">
                <a:solidFill>
                  <a:srgbClr val="FFFFFF"/>
                </a:solidFill>
                <a:latin typeface="Open Sans"/>
                <a:ea typeface="Open Sans"/>
                <a:cs typeface="Open Sans"/>
                <a:sym typeface="Open Sans"/>
              </a:rPr>
              <a:t>Step 2:</a:t>
            </a:r>
            <a:endParaRPr sz="3000" b="1">
              <a:solidFill>
                <a:srgbClr val="FFFFFF"/>
              </a:solidFill>
              <a:latin typeface="Open Sans"/>
              <a:ea typeface="Open Sans"/>
              <a:cs typeface="Open Sans"/>
              <a:sym typeface="Open Sans"/>
            </a:endParaRPr>
          </a:p>
          <a:p>
            <a:pPr marL="0" marR="0" lvl="0" indent="0" algn="ctr" rtl="0">
              <a:lnSpc>
                <a:spcPct val="150000"/>
              </a:lnSpc>
              <a:spcBef>
                <a:spcPts val="0"/>
              </a:spcBef>
              <a:spcAft>
                <a:spcPts val="0"/>
              </a:spcAft>
              <a:buClr>
                <a:srgbClr val="FFFFFF"/>
              </a:buClr>
              <a:buFont typeface="Open Sans"/>
              <a:buNone/>
            </a:pPr>
            <a:r>
              <a:rPr lang="en" sz="3000">
                <a:solidFill>
                  <a:srgbClr val="FFFFFF"/>
                </a:solidFill>
                <a:latin typeface="Open Sans Light"/>
                <a:ea typeface="Open Sans Light"/>
                <a:cs typeface="Open Sans Light"/>
                <a:sym typeface="Open Sans Light"/>
              </a:rPr>
              <a:t>Value Proposition</a:t>
            </a:r>
            <a:endParaRPr sz="2000">
              <a:latin typeface="Open Sans Light"/>
              <a:ea typeface="Open Sans Light"/>
              <a:cs typeface="Open Sans Light"/>
              <a:sym typeface="Open Sans Light"/>
            </a:endParaRPr>
          </a:p>
        </p:txBody>
      </p:sp>
      <p:sp>
        <p:nvSpPr>
          <p:cNvPr id="181" name="Google Shape;181;p45"/>
          <p:cNvSpPr/>
          <p:nvPr/>
        </p:nvSpPr>
        <p:spPr>
          <a:xfrm>
            <a:off x="3582591" y="3663029"/>
            <a:ext cx="607200" cy="74400"/>
          </a:xfrm>
          <a:prstGeom prst="rect">
            <a:avLst/>
          </a:prstGeom>
          <a:solidFill>
            <a:srgbClr val="DBE2E8"/>
          </a:solidFill>
          <a:ln>
            <a:noFill/>
          </a:ln>
        </p:spPr>
        <p:txBody>
          <a:bodyPr spcFirstLastPara="1" wrap="square" lIns="26775" tIns="26775" rIns="26775" bIns="26775" anchor="ctr" anchorCtr="0">
            <a:noAutofit/>
          </a:bodyPr>
          <a:lstStyle/>
          <a:p>
            <a:pPr marL="0" marR="0" lvl="0" indent="0" algn="ctr" rtl="0">
              <a:lnSpc>
                <a:spcPct val="100000"/>
              </a:lnSpc>
              <a:spcBef>
                <a:spcPts val="0"/>
              </a:spcBef>
              <a:spcAft>
                <a:spcPts val="0"/>
              </a:spcAft>
              <a:buClr>
                <a:srgbClr val="FFFFFF"/>
              </a:buClr>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4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4000" b="1">
                <a:solidFill>
                  <a:srgbClr val="2E3D49"/>
                </a:solidFill>
              </a:rPr>
              <a:t>Value Proposition</a:t>
            </a:r>
            <a:endParaRPr sz="4000">
              <a:solidFill>
                <a:srgbClr val="2E3D49"/>
              </a:solidFill>
            </a:endParaRPr>
          </a:p>
        </p:txBody>
      </p:sp>
      <p:sp>
        <p:nvSpPr>
          <p:cNvPr id="187" name="Google Shape;187;p46"/>
          <p:cNvSpPr txBox="1">
            <a:spLocks noGrp="1"/>
          </p:cNvSpPr>
          <p:nvPr>
            <p:ph type="body" idx="1"/>
          </p:nvPr>
        </p:nvSpPr>
        <p:spPr>
          <a:xfrm>
            <a:off x="264945" y="1909354"/>
            <a:ext cx="7242600" cy="623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525C65"/>
                </a:solidFill>
                <a:highlight>
                  <a:srgbClr val="FFFFFF"/>
                </a:highlight>
                <a:latin typeface="Open Sans Light"/>
                <a:ea typeface="Open Sans Light"/>
                <a:cs typeface="Open Sans Light"/>
                <a:sym typeface="Open Sans Light"/>
              </a:rPr>
              <a:t>Write a value proposition using Geoffrey Moore’s template for the product you chose: </a:t>
            </a:r>
            <a:br>
              <a:rPr lang="en" sz="2200" i="1">
                <a:solidFill>
                  <a:srgbClr val="525C65"/>
                </a:solidFill>
                <a:highlight>
                  <a:srgbClr val="FFFFFF"/>
                </a:highlight>
                <a:latin typeface="Open Sans Light"/>
                <a:ea typeface="Open Sans Light"/>
                <a:cs typeface="Open Sans Light"/>
                <a:sym typeface="Open Sans Light"/>
              </a:rPr>
            </a:br>
            <a:r>
              <a:rPr lang="en" sz="2200" i="1">
                <a:solidFill>
                  <a:srgbClr val="525C65"/>
                </a:solidFill>
                <a:highlight>
                  <a:srgbClr val="FFFFFF"/>
                </a:highlight>
                <a:latin typeface="Open Sans Light"/>
                <a:ea typeface="Open Sans Light"/>
                <a:cs typeface="Open Sans Light"/>
                <a:sym typeface="Open Sans Light"/>
              </a:rPr>
              <a:t>For (target customer) who (statement of the need or opportunity) our (product/service) is (product category) that (statement of benefit). Unlike (closest competitor), our offer (primary differentiation).</a:t>
            </a:r>
            <a:br>
              <a:rPr lang="en" sz="2200" i="1">
                <a:solidFill>
                  <a:srgbClr val="525C65"/>
                </a:solidFill>
                <a:highlight>
                  <a:srgbClr val="FFFFFF"/>
                </a:highlight>
                <a:latin typeface="Open Sans Light"/>
                <a:ea typeface="Open Sans Light"/>
                <a:cs typeface="Open Sans Light"/>
                <a:sym typeface="Open Sans Light"/>
              </a:rPr>
            </a:br>
            <a:r>
              <a:rPr lang="en" sz="2200" i="1">
                <a:solidFill>
                  <a:srgbClr val="525C65"/>
                </a:solidFill>
                <a:highlight>
                  <a:srgbClr val="FFFFFF"/>
                </a:highlight>
                <a:latin typeface="Open Sans Light"/>
                <a:ea typeface="Open Sans Light"/>
                <a:cs typeface="Open Sans Light"/>
                <a:sym typeface="Open Sans Light"/>
              </a:rPr>
              <a:t/>
            </a:r>
            <a:br>
              <a:rPr lang="en" sz="2200" i="1">
                <a:solidFill>
                  <a:srgbClr val="525C65"/>
                </a:solidFill>
                <a:highlight>
                  <a:srgbClr val="FFFFFF"/>
                </a:highlight>
                <a:latin typeface="Open Sans Light"/>
                <a:ea typeface="Open Sans Light"/>
                <a:cs typeface="Open Sans Light"/>
                <a:sym typeface="Open Sans Light"/>
              </a:rPr>
            </a:br>
            <a:r>
              <a:rPr lang="en" sz="2200" i="1">
                <a:solidFill>
                  <a:srgbClr val="525C65"/>
                </a:solidFill>
                <a:highlight>
                  <a:srgbClr val="FFFFFF"/>
                </a:highlight>
                <a:latin typeface="Open Sans Light"/>
                <a:ea typeface="Open Sans Light"/>
                <a:cs typeface="Open Sans Light"/>
                <a:sym typeface="Open Sans Light"/>
              </a:rPr>
              <a:t>For example, Ezequiel Farca’s value proposition might read:</a:t>
            </a:r>
            <a:br>
              <a:rPr lang="en" sz="2200" i="1">
                <a:solidFill>
                  <a:srgbClr val="525C65"/>
                </a:solidFill>
                <a:highlight>
                  <a:srgbClr val="FFFFFF"/>
                </a:highlight>
                <a:latin typeface="Open Sans Light"/>
                <a:ea typeface="Open Sans Light"/>
                <a:cs typeface="Open Sans Light"/>
                <a:sym typeface="Open Sans Light"/>
              </a:rPr>
            </a:br>
            <a:r>
              <a:rPr lang="en" sz="2200" b="1" i="1">
                <a:solidFill>
                  <a:srgbClr val="525C65"/>
                </a:solidFill>
                <a:highlight>
                  <a:srgbClr val="FFFFFF"/>
                </a:highlight>
              </a:rPr>
              <a:t>FOR</a:t>
            </a:r>
            <a:r>
              <a:rPr lang="en" sz="2200" i="1">
                <a:solidFill>
                  <a:srgbClr val="525C65"/>
                </a:solidFill>
                <a:highlight>
                  <a:srgbClr val="FFFFFF"/>
                </a:highlight>
                <a:latin typeface="Open Sans Light"/>
                <a:ea typeface="Open Sans Light"/>
                <a:cs typeface="Open Sans Light"/>
                <a:sym typeface="Open Sans Light"/>
              </a:rPr>
              <a:t> design minded customers</a:t>
            </a:r>
            <a:br>
              <a:rPr lang="en" sz="2200" i="1">
                <a:solidFill>
                  <a:srgbClr val="525C65"/>
                </a:solidFill>
                <a:highlight>
                  <a:srgbClr val="FFFFFF"/>
                </a:highlight>
                <a:latin typeface="Open Sans Light"/>
                <a:ea typeface="Open Sans Light"/>
                <a:cs typeface="Open Sans Light"/>
                <a:sym typeface="Open Sans Light"/>
              </a:rPr>
            </a:br>
            <a:r>
              <a:rPr lang="en" sz="2200" b="1" i="1">
                <a:solidFill>
                  <a:srgbClr val="525C65"/>
                </a:solidFill>
                <a:highlight>
                  <a:srgbClr val="FFFFFF"/>
                </a:highlight>
              </a:rPr>
              <a:t>WHO</a:t>
            </a:r>
            <a:r>
              <a:rPr lang="en" sz="2200" i="1">
                <a:solidFill>
                  <a:srgbClr val="525C65"/>
                </a:solidFill>
                <a:highlight>
                  <a:srgbClr val="FFFFFF"/>
                </a:highlight>
                <a:latin typeface="Open Sans Light"/>
                <a:ea typeface="Open Sans Light"/>
                <a:cs typeface="Open Sans Light"/>
                <a:sym typeface="Open Sans Light"/>
              </a:rPr>
              <a:t> need a home custom designed to their needs and taste</a:t>
            </a:r>
            <a:br>
              <a:rPr lang="en" sz="2200" i="1">
                <a:solidFill>
                  <a:srgbClr val="525C65"/>
                </a:solidFill>
                <a:highlight>
                  <a:srgbClr val="FFFFFF"/>
                </a:highlight>
                <a:latin typeface="Open Sans Light"/>
                <a:ea typeface="Open Sans Light"/>
                <a:cs typeface="Open Sans Light"/>
                <a:sym typeface="Open Sans Light"/>
              </a:rPr>
            </a:br>
            <a:r>
              <a:rPr lang="en" sz="2200" b="1" i="1">
                <a:solidFill>
                  <a:srgbClr val="525C65"/>
                </a:solidFill>
                <a:highlight>
                  <a:srgbClr val="FFFFFF"/>
                </a:highlight>
              </a:rPr>
              <a:t>OUR</a:t>
            </a:r>
            <a:r>
              <a:rPr lang="en" sz="2200" i="1">
                <a:solidFill>
                  <a:srgbClr val="525C65"/>
                </a:solidFill>
                <a:highlight>
                  <a:srgbClr val="FFFFFF"/>
                </a:highlight>
                <a:latin typeface="Open Sans Light"/>
                <a:ea typeface="Open Sans Light"/>
                <a:cs typeface="Open Sans Light"/>
                <a:sym typeface="Open Sans Light"/>
              </a:rPr>
              <a:t> architecture and design services</a:t>
            </a:r>
            <a:br>
              <a:rPr lang="en" sz="2200" i="1">
                <a:solidFill>
                  <a:srgbClr val="525C65"/>
                </a:solidFill>
                <a:highlight>
                  <a:srgbClr val="FFFFFF"/>
                </a:highlight>
                <a:latin typeface="Open Sans Light"/>
                <a:ea typeface="Open Sans Light"/>
                <a:cs typeface="Open Sans Light"/>
                <a:sym typeface="Open Sans Light"/>
              </a:rPr>
            </a:br>
            <a:r>
              <a:rPr lang="en" sz="2200" b="1" i="1">
                <a:solidFill>
                  <a:srgbClr val="525C65"/>
                </a:solidFill>
                <a:highlight>
                  <a:srgbClr val="FFFFFF"/>
                </a:highlight>
              </a:rPr>
              <a:t>THAT</a:t>
            </a:r>
            <a:r>
              <a:rPr lang="en" sz="2200" i="1">
                <a:solidFill>
                  <a:srgbClr val="525C65"/>
                </a:solidFill>
                <a:highlight>
                  <a:srgbClr val="FFFFFF"/>
                </a:highlight>
                <a:latin typeface="Open Sans Light"/>
                <a:ea typeface="Open Sans Light"/>
                <a:cs typeface="Open Sans Light"/>
                <a:sym typeface="Open Sans Light"/>
              </a:rPr>
              <a:t> offer high end modern design</a:t>
            </a:r>
            <a:br>
              <a:rPr lang="en" sz="2200" i="1">
                <a:solidFill>
                  <a:srgbClr val="525C65"/>
                </a:solidFill>
                <a:highlight>
                  <a:srgbClr val="FFFFFF"/>
                </a:highlight>
                <a:latin typeface="Open Sans Light"/>
                <a:ea typeface="Open Sans Light"/>
                <a:cs typeface="Open Sans Light"/>
                <a:sym typeface="Open Sans Light"/>
              </a:rPr>
            </a:br>
            <a:r>
              <a:rPr lang="en" sz="2200" b="1" i="1">
                <a:solidFill>
                  <a:srgbClr val="525C65"/>
                </a:solidFill>
                <a:highlight>
                  <a:srgbClr val="FFFFFF"/>
                </a:highlight>
              </a:rPr>
              <a:t>UNLIKE</a:t>
            </a:r>
            <a:r>
              <a:rPr lang="en" sz="2200" i="1">
                <a:solidFill>
                  <a:srgbClr val="525C65"/>
                </a:solidFill>
                <a:highlight>
                  <a:srgbClr val="FFFFFF"/>
                </a:highlight>
                <a:latin typeface="Open Sans Light"/>
                <a:ea typeface="Open Sans Light"/>
                <a:cs typeface="Open Sans Light"/>
                <a:sym typeface="Open Sans Light"/>
              </a:rPr>
              <a:t> architecture firms like WRNS Studio</a:t>
            </a:r>
            <a:br>
              <a:rPr lang="en" sz="2200" i="1">
                <a:solidFill>
                  <a:srgbClr val="525C65"/>
                </a:solidFill>
                <a:highlight>
                  <a:srgbClr val="FFFFFF"/>
                </a:highlight>
                <a:latin typeface="Open Sans Light"/>
                <a:ea typeface="Open Sans Light"/>
                <a:cs typeface="Open Sans Light"/>
                <a:sym typeface="Open Sans Light"/>
              </a:rPr>
            </a:br>
            <a:r>
              <a:rPr lang="en" sz="2200" b="1" i="1">
                <a:solidFill>
                  <a:srgbClr val="525C65"/>
                </a:solidFill>
                <a:highlight>
                  <a:srgbClr val="FFFFFF"/>
                </a:highlight>
              </a:rPr>
              <a:t>OUR OFFER </a:t>
            </a:r>
            <a:r>
              <a:rPr lang="en" sz="2200" i="1">
                <a:solidFill>
                  <a:srgbClr val="525C65"/>
                </a:solidFill>
                <a:highlight>
                  <a:srgbClr val="FFFFFF"/>
                </a:highlight>
                <a:latin typeface="Open Sans Light"/>
                <a:ea typeface="Open Sans Light"/>
                <a:cs typeface="Open Sans Light"/>
                <a:sym typeface="Open Sans Light"/>
              </a:rPr>
              <a:t>balances harmonious modern architecture, with our own award winning interior design &amp; furniture</a:t>
            </a:r>
            <a:br>
              <a:rPr lang="en" sz="2200" i="1">
                <a:solidFill>
                  <a:srgbClr val="525C65"/>
                </a:solidFill>
                <a:highlight>
                  <a:srgbClr val="FFFFFF"/>
                </a:highlight>
                <a:latin typeface="Open Sans Light"/>
                <a:ea typeface="Open Sans Light"/>
                <a:cs typeface="Open Sans Light"/>
                <a:sym typeface="Open Sans Light"/>
              </a:rPr>
            </a:br>
            <a:r>
              <a:rPr lang="en" sz="2200" i="1">
                <a:solidFill>
                  <a:srgbClr val="525C65"/>
                </a:solidFill>
                <a:highlight>
                  <a:srgbClr val="FFFFFF"/>
                </a:highlight>
                <a:latin typeface="Open Sans Light"/>
                <a:ea typeface="Open Sans Light"/>
                <a:cs typeface="Open Sans Light"/>
                <a:sym typeface="Open Sans Light"/>
              </a:rPr>
              <a:t/>
            </a:r>
            <a:br>
              <a:rPr lang="en" sz="2200" i="1">
                <a:solidFill>
                  <a:srgbClr val="525C65"/>
                </a:solidFill>
                <a:highlight>
                  <a:srgbClr val="FFFFFF"/>
                </a:highlight>
                <a:latin typeface="Open Sans Light"/>
                <a:ea typeface="Open Sans Light"/>
                <a:cs typeface="Open Sans Light"/>
                <a:sym typeface="Open Sans Light"/>
              </a:rPr>
            </a:br>
            <a:r>
              <a:rPr lang="en" sz="2200" i="1">
                <a:solidFill>
                  <a:srgbClr val="525C65"/>
                </a:solidFill>
                <a:highlight>
                  <a:srgbClr val="FFFFFF"/>
                </a:highlight>
                <a:latin typeface="Open Sans Light"/>
                <a:ea typeface="Open Sans Light"/>
                <a:cs typeface="Open Sans Light"/>
                <a:sym typeface="Open Sans Light"/>
              </a:rPr>
              <a:t>If you need more inspiration, see more on value propositions on </a:t>
            </a:r>
            <a:r>
              <a:rPr lang="en" sz="2200" i="1" u="sng">
                <a:solidFill>
                  <a:schemeClr val="hlink"/>
                </a:solidFill>
                <a:highlight>
                  <a:srgbClr val="FFFFFF"/>
                </a:highlight>
                <a:latin typeface="Open Sans Light"/>
                <a:ea typeface="Open Sans Light"/>
                <a:cs typeface="Open Sans Light"/>
                <a:sym typeface="Open Sans Light"/>
                <a:hlinkClick r:id="rId3"/>
              </a:rPr>
              <a:t>HubSpot</a:t>
            </a:r>
            <a:r>
              <a:rPr lang="en" sz="2200" i="1">
                <a:solidFill>
                  <a:srgbClr val="525C65"/>
                </a:solidFill>
                <a:highlight>
                  <a:srgbClr val="FFFFFF"/>
                </a:highlight>
                <a:latin typeface="Open Sans Light"/>
                <a:ea typeface="Open Sans Light"/>
                <a:cs typeface="Open Sans Light"/>
                <a:sym typeface="Open Sans Light"/>
              </a:rPr>
              <a:t>. </a:t>
            </a:r>
            <a:br>
              <a:rPr lang="en" sz="2200" i="1">
                <a:solidFill>
                  <a:srgbClr val="525C65"/>
                </a:solidFill>
                <a:highlight>
                  <a:srgbClr val="FFFFFF"/>
                </a:highlight>
                <a:latin typeface="Open Sans Light"/>
                <a:ea typeface="Open Sans Light"/>
                <a:cs typeface="Open Sans Light"/>
                <a:sym typeface="Open Sans Light"/>
              </a:rPr>
            </a:br>
            <a:endParaRPr sz="2200" i="1">
              <a:solidFill>
                <a:srgbClr val="525C65"/>
              </a:solidFill>
              <a:highlight>
                <a:srgbClr val="FFFFFF"/>
              </a:highlight>
              <a:latin typeface="Open Sans Light"/>
              <a:ea typeface="Open Sans Light"/>
              <a:cs typeface="Open Sans Light"/>
              <a:sym typeface="Open Sans Light"/>
            </a:endParaRPr>
          </a:p>
          <a:p>
            <a:pPr marL="0" lvl="0" indent="0" algn="l" rtl="0">
              <a:spcBef>
                <a:spcPts val="1600"/>
              </a:spcBef>
              <a:spcAft>
                <a:spcPts val="1600"/>
              </a:spcAft>
              <a:buNone/>
            </a:pPr>
            <a:endParaRPr sz="2200" i="1">
              <a:solidFill>
                <a:srgbClr val="525C65"/>
              </a:solidFill>
              <a:highlight>
                <a:srgbClr val="FFFFFF"/>
              </a:highlight>
              <a:latin typeface="Open Sans Light"/>
              <a:ea typeface="Open Sans Light"/>
              <a:cs typeface="Open Sans Light"/>
              <a:sym typeface="Open Sans 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335</Words>
  <Application>Microsoft Macintosh PowerPoint</Application>
  <PresentationFormat>Custom</PresentationFormat>
  <Paragraphs>36</Paragraphs>
  <Slides>13</Slides>
  <Notes>13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Open Sans</vt:lpstr>
      <vt:lpstr>Open Sans Light</vt:lpstr>
      <vt:lpstr>Helvetica Neue</vt:lpstr>
      <vt:lpstr>Simple Light</vt:lpstr>
      <vt:lpstr>Simple Light</vt:lpstr>
      <vt:lpstr>White</vt:lpstr>
      <vt:lpstr>Slide 1</vt:lpstr>
      <vt:lpstr>Slide 2</vt:lpstr>
      <vt:lpstr>Digital Marketing Nanodegree Program </vt:lpstr>
      <vt:lpstr>Slide 4</vt:lpstr>
      <vt:lpstr>The target Potential students for DMND Program</vt:lpstr>
      <vt:lpstr>Marketing Objective: DMND</vt:lpstr>
      <vt:lpstr>KPI: DMND</vt:lpstr>
      <vt:lpstr>Slide 8</vt:lpstr>
      <vt:lpstr>Value Proposition</vt:lpstr>
      <vt:lpstr>Slide 10</vt:lpstr>
      <vt:lpstr>Interview</vt:lpstr>
      <vt:lpstr>Empathy Map</vt:lpstr>
      <vt:lpstr>Target Persona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Nzioka</dc:creator>
  <cp:lastModifiedBy>Mark Nzioka</cp:lastModifiedBy>
  <cp:revision>2</cp:revision>
  <dcterms:modified xsi:type="dcterms:W3CDTF">2021-03-24T03:59:31Z</dcterms:modified>
</cp:coreProperties>
</file>