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58" r:id="rId10"/>
    <p:sldId id="260" r:id="rId11"/>
    <p:sldId id="25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10"/>
    <p:restoredTop sz="95788"/>
  </p:normalViewPr>
  <p:slideViewPr>
    <p:cSldViewPr snapToGrid="0" snapToObjects="1">
      <p:cViewPr varScale="1">
        <p:scale>
          <a:sx n="70" d="100"/>
          <a:sy n="70" d="100"/>
        </p:scale>
        <p:origin x="-96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B2E911EF-80F5-4781-A4DF-44EFAF242F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0A2A734-17E4-44D5-9630-D54D6AF74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FFB5C33-24B2-4764-BDBD-4C10A21DB1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88808" y="0"/>
            <a:ext cx="340319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FEB601E2-EFED-4313-BEE4-9E27B94FC6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242852"/>
            <a:ext cx="9110541" cy="24655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425DB5A-CEE1-4EE1-8C4A-689E49D354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2590078"/>
            <a:ext cx="9110542" cy="166033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1C979A-A664-2A48-ADE4-2C7E8CF944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0510" y="2733709"/>
            <a:ext cx="7657792" cy="1373070"/>
          </a:xfrm>
        </p:spPr>
        <p:txBody>
          <a:bodyPr>
            <a:normAutofit/>
          </a:bodyPr>
          <a:lstStyle/>
          <a:p>
            <a:r>
              <a:rPr lang="en-US" sz="4600">
                <a:solidFill>
                  <a:srgbClr val="FFFFFF"/>
                </a:solidFill>
              </a:rPr>
              <a:t>Types of Nursing Leadership Roles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F8F14BC-52E4-2246-B249-27A2D03658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149" y="4394039"/>
            <a:ext cx="7304152" cy="1117687"/>
          </a:xfrm>
        </p:spPr>
        <p:txBody>
          <a:bodyPr>
            <a:normAutofit/>
          </a:bodyPr>
          <a:lstStyle/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xmlns="" val="320542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8F2EF8-D72C-C249-B17E-CF6D6DB1A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Critique: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CD47BB-A912-FD4B-A91D-380756E8B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Critiques:</a:t>
            </a:r>
          </a:p>
          <a:p>
            <a:pPr lvl="1"/>
            <a:r>
              <a:rPr lang="en-US" dirty="0"/>
              <a:t>C</a:t>
            </a:r>
          </a:p>
          <a:p>
            <a:pPr lvl="1"/>
            <a:r>
              <a:rPr lang="en-US" dirty="0"/>
              <a:t>C</a:t>
            </a:r>
          </a:p>
          <a:p>
            <a:pPr lvl="1"/>
            <a:r>
              <a:rPr lang="en-US" dirty="0"/>
              <a:t>c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Strengths:</a:t>
            </a:r>
          </a:p>
          <a:p>
            <a:pPr lvl="1"/>
            <a:r>
              <a:rPr lang="en-US" dirty="0"/>
              <a:t>S</a:t>
            </a:r>
          </a:p>
          <a:p>
            <a:pPr lvl="1"/>
            <a:r>
              <a:rPr lang="en-US" dirty="0"/>
              <a:t>S</a:t>
            </a:r>
          </a:p>
          <a:p>
            <a:pPr lvl="1"/>
            <a:r>
              <a:rPr lang="en-US" dirty="0"/>
              <a:t>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4210403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E64D1D-4155-834F-A466-027FC1480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292D3F-22D8-5843-9E9B-AA374371A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4331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321D838-2C7E-4177-9DD3-DAC78324A2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146E45C-1450-4186-B501-74F221F897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EEDDA48B-BC04-4915-ADA3-A1A9522EB0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78C9D07A-5A22-4E55-B18A-47CF07E508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D71E629-0739-4A59-972B-A9E9A4500E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AF9C2BBD-AAF7-4C85-9BE4-E4C2F52353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78925"/>
              </a:gs>
              <a:gs pos="50000">
                <a:srgbClr val="D54209"/>
              </a:gs>
              <a:gs pos="100000">
                <a:srgbClr val="8D0000"/>
              </a:gs>
            </a:gsLst>
            <a:lin ang="2520000" scaled="0"/>
          </a:gradFill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AEEF8B78-E487-4E1A-8945-35B4041B02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B9B4F0B3-5A15-4AAD-B054-8BA9209872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CCA43FE3-BC3A-4163-B2D9-721AA0F6F4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488AAD42-9F71-4F14-AE1E-C05DCFC606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CCD27F-1CE6-A848-A391-45CB5A86D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2063262"/>
            <a:ext cx="3739278" cy="266113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r"/>
            <a:r>
              <a:rPr lang="en-US" sz="5400" dirty="0">
                <a:solidFill>
                  <a:srgbClr val="FFFFFF"/>
                </a:solidFill>
              </a:rPr>
              <a:t>What does leadership mean to you?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61B962C9-BE53-4915-9C0C-B53DCD378D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276090" y="642795"/>
            <a:ext cx="6272654" cy="55751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8C94AA2-4C58-5648-BC96-CE1BF24EFC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93085" y="1708677"/>
            <a:ext cx="5629268" cy="3433852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xmlns="" val="41705447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80ECE5-E75B-1940-A231-00AA8301A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0CB467-10A6-8648-BFC1-999167AFD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8857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125EED-01DC-9C4F-A6F2-FA26359E5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627665-7664-9D4C-877F-A0760AD01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8822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347026-D18C-9F41-95AC-3687B8887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B365BA-2A09-D147-859F-89598285C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7328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16851E-9080-B64F-A99E-FD131370E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EA363A-ADB3-B24F-B0AB-73479DDFF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6031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86A3D0-AF58-4D42-A913-74E552433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641F5A-86E3-9442-8084-B188ECFB9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0097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3F569F-3D81-204A-B904-D450A0F42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9200E8-757E-954F-8067-DE60DAB67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5805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029A43-6E68-1849-A129-C079B2CB2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Critique: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1B21E5-8C4A-FE46-821B-0340408B6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you can add the purpose of the study, the results, the tools they used the participants </a:t>
            </a:r>
            <a:r>
              <a:rPr lang="en-US" dirty="0" err="1"/>
              <a:t>etc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9255050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4559</TotalTime>
  <Words>49</Words>
  <Application>Microsoft Macintosh PowerPoint</Application>
  <PresentationFormat>Custom</PresentationFormat>
  <Paragraphs>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Berlin</vt:lpstr>
      <vt:lpstr>Types of Nursing Leadership Roles</vt:lpstr>
      <vt:lpstr>What does leadership mean to you?</vt:lpstr>
      <vt:lpstr>Slide 3</vt:lpstr>
      <vt:lpstr>Slide 4</vt:lpstr>
      <vt:lpstr>Slide 5</vt:lpstr>
      <vt:lpstr>Slide 6</vt:lpstr>
      <vt:lpstr>Slide 7</vt:lpstr>
      <vt:lpstr>Slide 8</vt:lpstr>
      <vt:lpstr>Article Critique:</vt:lpstr>
      <vt:lpstr>Article Critique: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Nursing Leadership Roles</dc:title>
  <dc:creator>LARA DANKHA</dc:creator>
  <cp:lastModifiedBy>Mark Nzioka</cp:lastModifiedBy>
  <cp:revision>5</cp:revision>
  <dcterms:created xsi:type="dcterms:W3CDTF">2021-01-31T00:45:50Z</dcterms:created>
  <dcterms:modified xsi:type="dcterms:W3CDTF">2021-05-06T09:31:34Z</dcterms:modified>
</cp:coreProperties>
</file>