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81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52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85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04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14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56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24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54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79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12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73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7BFBE-AA02-490F-9B34-6E2A6312BB9E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ABF6-26A5-4445-8724-0CC2A13A4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80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F58B0CA-F220-4A57-BCEF-9E03FE808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990600"/>
            <a:ext cx="70770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320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63CFB9A-F32E-4841-8289-AD8647F0F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832231"/>
            <a:ext cx="8178799" cy="5193537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33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26D8B36-37E5-46AF-9902-FE75DED92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803464"/>
            <a:ext cx="8178799" cy="325107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435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81EA952-4E92-4714-B720-FC101F90D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893572"/>
            <a:ext cx="8178799" cy="507085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68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70F9675-D571-429B-AEB6-7EBF064C2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709549"/>
            <a:ext cx="8178799" cy="543890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094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E956D72-DBBD-42D5-9D8A-19C610FEA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496759"/>
            <a:ext cx="8178799" cy="386448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83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5ECC9B1-EB0F-4263-B4FD-46BF75232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86" y="643467"/>
            <a:ext cx="768422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B79B7BC-DB80-4E56-AB46-8C90293C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322959"/>
            <a:ext cx="8178799" cy="421208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680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50059C0-05C0-420D-9EBA-23E7E3274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893572"/>
            <a:ext cx="8178799" cy="507085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30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DF4C6E1-B084-4553-846E-32C53EE24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924242"/>
            <a:ext cx="8178799" cy="5009514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49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20167A8-1592-4356-9829-68B469017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59" y="643467"/>
            <a:ext cx="7579680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42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86B92FE-60EA-4C68-8659-2172C2E3E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190054"/>
            <a:ext cx="8178799" cy="447789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9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641E3CD-C396-422C-9648-C2BBD7F32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699325"/>
            <a:ext cx="8178799" cy="5459348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32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A28A186-0E9F-44DC-9E6A-70BE35086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210501"/>
            <a:ext cx="8178799" cy="4436997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19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Hector Mirabile</dc:creator>
  <cp:lastModifiedBy>Mark Nzioka</cp:lastModifiedBy>
  <cp:revision>1</cp:revision>
  <dcterms:created xsi:type="dcterms:W3CDTF">2020-03-24T00:21:36Z</dcterms:created>
  <dcterms:modified xsi:type="dcterms:W3CDTF">2021-06-18T17:15:31Z</dcterms:modified>
</cp:coreProperties>
</file>