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7" r:id="rId2"/>
    <p:sldId id="259" r:id="rId3"/>
    <p:sldId id="260" r:id="rId4"/>
    <p:sldId id="258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8"/>
    <p:restoredTop sz="80984"/>
  </p:normalViewPr>
  <p:slideViewPr>
    <p:cSldViewPr snapToGrid="0" snapToObjects="1">
      <p:cViewPr varScale="1">
        <p:scale>
          <a:sx n="58" d="100"/>
          <a:sy n="58" d="100"/>
        </p:scale>
        <p:origin x="-112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6D3777-E653-2E4D-A149-5537E0BF9F96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7724BD-96F6-F340-8A7A-6366D31BE1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8946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7724BD-96F6-F340-8A7A-6366D31BE1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9191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Ensuring</a:t>
            </a:r>
            <a:r>
              <a:rPr lang="en-US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disaster response and management can prove extremely beneficial to the community and businesses.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helps in reducing the damage to building, inventory, and equipment.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also helps in preventing major fatalities and injuries.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Disaster preparedness and response is essential in protecting the environment and the community.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also helps in promoting quick</a:t>
            </a:r>
            <a:r>
              <a:rPr lang="en-US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resumption of normal operations since a lot of damage was avoided.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D59B2-B019-48A7-9E43-65719F2D66B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32349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public health nurse has a role of promoting wellness and prevent illness.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ensure disaster preparedness</a:t>
            </a:r>
            <a:r>
              <a:rPr lang="en-US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response, the public health nurse can: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Conduct a hazard vulnerability assessment to determine the health risk facing the population.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understanding the vulnerabilities, the PHN can develop a care plan to meet the population’s medical needs.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nurse can also conduct training to community members on disaster preparedness and management.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nurse can collaborate with other response teams to effectively respond to the disaster (</a:t>
            </a:r>
            <a:r>
              <a:rPr lang="en-US" sz="1200" b="1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Jakeway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et al., 2008).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D59B2-B019-48A7-9E43-65719F2D66B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1293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Environmental Health Specialist has the primary role of improving the public</a:t>
            </a:r>
            <a:r>
              <a:rPr lang="en-US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health by addressing various environmental risk factors that can pose a threat to the public (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Eldridge &amp; </a:t>
            </a:r>
            <a:r>
              <a:rPr lang="en-US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Tenkate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2006</a:t>
            </a:r>
            <a:r>
              <a:rPr lang="en-US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EHS has the role of researching and identifying possible environmental risk factors.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also monitors the environmental risks to ensure they do not cause an outbreak.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EHS has the role of developing a plan to address the environmental risk  factors before they become a disaster.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D59B2-B019-48A7-9E43-65719F2D66B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53710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the CDC (2019), a disaster epidemiology</a:t>
            </a:r>
            <a:r>
              <a:rPr lang="en-US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plays a crucial role in assessing the short-term and long-term adverse health effects of disasters, which can help guide the disaster preparedness and response efforts.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information gathered by epidemiologist can help in preventing high fatalities, illnesses, and injuries caused by disasters. It can also help decision makers in making informed decision.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Epidemiologist help in providing evidence-based prevention and mitigation strategies.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D59B2-B019-48A7-9E43-65719F2D66B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404922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a disaster</a:t>
            </a:r>
            <a:r>
              <a:rPr lang="en-US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strikes the damages can cause depression, devastation, stress, panic, and grief, which can significantly affect the victim’s mental health.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mental health provider helps victims to navigate the disaster by instilling coping mechanisms and helping them gain resilience to bounce back.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can help victims</a:t>
            </a:r>
            <a:r>
              <a:rPr lang="en-US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cope with adversities.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D59B2-B019-48A7-9E43-65719F2D66B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27279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Medical Reserve</a:t>
            </a:r>
            <a:r>
              <a:rPr lang="en-US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Corps (MRC) entail a group of volunteers who are organized locally to improve the health and safety of communities (</a:t>
            </a:r>
            <a:r>
              <a:rPr lang="en-US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Naccho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2021</a:t>
            </a:r>
            <a:r>
              <a:rPr lang="en-US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Their role is to strengthen public health and improve the community’s emergency response.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Health Emergency (2020), MRC</a:t>
            </a:r>
            <a:r>
              <a:rPr lang="en-US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promotes community resilience and disaster preparedness through training.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D59B2-B019-48A7-9E43-65719F2D66B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308563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/>
              <a:t>Emergency</a:t>
            </a:r>
            <a:r>
              <a:rPr lang="en-US" b="1" baseline="0" dirty="0"/>
              <a:t> Management Agency team plays a crucial role in in disaster preparedness and management.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baseline="0" dirty="0"/>
              <a:t>The team comprise of various groups with different specialties. The groups can offer essential information to help in disaster management.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baseline="0" dirty="0"/>
              <a:t>The collaboration between these teams can significantly increase the effectiveness of the City of Bordentown in disaster preparedness and response.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D59B2-B019-48A7-9E43-65719F2D66B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52730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7724BD-96F6-F340-8A7A-6366D31BE12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3182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pPr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pPr/>
              <a:t>7/7/2021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pPr/>
              <a:t>7/7/2021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pPr/>
              <a:t>7/7/2021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pPr/>
              <a:t>7/7/2021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pPr/>
              <a:t>7/7/2021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pPr/>
              <a:t>7/7/2021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pPr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pPr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pPr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pPr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pPr/>
              <a:t>7/7/2021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pPr/>
              <a:t>7/7/2021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pPr/>
              <a:t>7/7/2021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pPr/>
              <a:t>7/7/2021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pPr/>
              <a:t>7/7/2021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pPr/>
              <a:t>7/7/2021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pPr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nceh/hsb/disaster/epidemiology.ht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phe.gov/about/oem/prep/Pages/mrc.aspx" TargetMode="External"/><Relationship Id="rId4" Type="http://schemas.openxmlformats.org/officeDocument/2006/relationships/hyperlink" Target="https://www.naccho.org/programs/public-health-preparedness/medical-reserve-corp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Emergency Preparedness And Response</a:t>
            </a:r>
          </a:p>
        </p:txBody>
      </p:sp>
    </p:spTree>
    <p:extLst>
      <p:ext uri="{BB962C8B-B14F-4D97-AF65-F5344CB8AC3E}">
        <p14:creationId xmlns:p14="http://schemas.microsoft.com/office/powerpoint/2010/main" xmlns="" val="1544515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of Emergency Preparedness and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Reduces damage to buildings and equipment</a:t>
            </a:r>
          </a:p>
          <a:p>
            <a:r>
              <a:rPr lang="en-US" sz="3200" dirty="0"/>
              <a:t>Prevents fatalities and injuries</a:t>
            </a:r>
          </a:p>
          <a:p>
            <a:r>
              <a:rPr lang="en-US" sz="3200" dirty="0"/>
              <a:t>Ensure protection of the environment and the community</a:t>
            </a:r>
          </a:p>
          <a:p>
            <a:r>
              <a:rPr lang="en-US" sz="3200" dirty="0"/>
              <a:t>Promotes quick resumption of normal operations</a:t>
            </a:r>
          </a:p>
        </p:txBody>
      </p:sp>
    </p:spTree>
    <p:extLst>
      <p:ext uri="{BB962C8B-B14F-4D97-AF65-F5344CB8AC3E}">
        <p14:creationId xmlns:p14="http://schemas.microsoft.com/office/powerpoint/2010/main" xmlns="" val="1394894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of Public Health Nurse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Conduct a hazard vulnerability assessment</a:t>
            </a:r>
          </a:p>
          <a:p>
            <a:r>
              <a:rPr lang="en-US" sz="3600" dirty="0"/>
              <a:t>Develop a care plan to meet population needs</a:t>
            </a:r>
          </a:p>
          <a:p>
            <a:r>
              <a:rPr lang="en-US" sz="3600" dirty="0"/>
              <a:t>Conduct training to community members</a:t>
            </a:r>
          </a:p>
          <a:p>
            <a:r>
              <a:rPr lang="en-US" sz="3600" dirty="0"/>
              <a:t>Collaborate with other response partners</a:t>
            </a:r>
          </a:p>
        </p:txBody>
      </p:sp>
    </p:spTree>
    <p:extLst>
      <p:ext uri="{BB962C8B-B14F-4D97-AF65-F5344CB8AC3E}">
        <p14:creationId xmlns:p14="http://schemas.microsoft.com/office/powerpoint/2010/main" xmlns="" val="575686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of Environmental Health Specialist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Environmental Health Specialist primary role is:</a:t>
            </a:r>
          </a:p>
          <a:p>
            <a:pPr lvl="1"/>
            <a:r>
              <a:rPr lang="en-US" sz="2800" dirty="0"/>
              <a:t>To improve public health by addressing environmental risk factors</a:t>
            </a:r>
          </a:p>
          <a:p>
            <a:r>
              <a:rPr lang="en-US" sz="3200" dirty="0"/>
              <a:t>EHS researches and identifies possible environmental risks</a:t>
            </a:r>
          </a:p>
          <a:p>
            <a:r>
              <a:rPr lang="en-US" sz="3200" dirty="0"/>
              <a:t>EHS also monitors the environmental risks</a:t>
            </a:r>
          </a:p>
          <a:p>
            <a:r>
              <a:rPr lang="en-US" sz="3200" dirty="0"/>
              <a:t>Develops a plan to address the risk factors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883610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of Epidemiologist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Addresses the short-term and long-term adverse health effects of disasters</a:t>
            </a:r>
          </a:p>
          <a:p>
            <a:r>
              <a:rPr lang="en-US" sz="2800" dirty="0"/>
              <a:t>Guides the emergency preparedness and response efforts</a:t>
            </a:r>
          </a:p>
          <a:p>
            <a:r>
              <a:rPr lang="en-US" sz="2800" dirty="0"/>
              <a:t>Help in preventing high fatalities, illnesses and injuries from disasters.</a:t>
            </a:r>
          </a:p>
          <a:p>
            <a:r>
              <a:rPr lang="en-US" sz="2800" dirty="0"/>
              <a:t>Provide evidence-based prevention and mitigation strategies</a:t>
            </a:r>
          </a:p>
        </p:txBody>
      </p:sp>
    </p:spTree>
    <p:extLst>
      <p:ext uri="{BB962C8B-B14F-4D97-AF65-F5344CB8AC3E}">
        <p14:creationId xmlns:p14="http://schemas.microsoft.com/office/powerpoint/2010/main" xmlns="" val="4094484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of Mental Health provider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Disasters can cause depression, devastation, panic, and grief.</a:t>
            </a:r>
          </a:p>
          <a:p>
            <a:r>
              <a:rPr lang="en-US" sz="2800" dirty="0"/>
              <a:t>A mental health provider helps victims navigate the disaster</a:t>
            </a:r>
          </a:p>
          <a:p>
            <a:r>
              <a:rPr lang="en-US" sz="2800" dirty="0"/>
              <a:t>Offer mental health services to affected victims</a:t>
            </a:r>
          </a:p>
          <a:p>
            <a:r>
              <a:rPr lang="en-US" sz="2800" dirty="0"/>
              <a:t>This can help them cope with adversity.</a:t>
            </a:r>
          </a:p>
        </p:txBody>
      </p:sp>
    </p:spTree>
    <p:extLst>
      <p:ext uri="{BB962C8B-B14F-4D97-AF65-F5344CB8AC3E}">
        <p14:creationId xmlns:p14="http://schemas.microsoft.com/office/powerpoint/2010/main" xmlns="" val="2907769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of Medical Reserve Corps (MRC)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3952415"/>
          </a:xfrm>
        </p:spPr>
        <p:txBody>
          <a:bodyPr>
            <a:normAutofit/>
          </a:bodyPr>
          <a:lstStyle/>
          <a:p>
            <a:r>
              <a:rPr lang="en-US" sz="3200" dirty="0"/>
              <a:t>MRC’s role to improve the health and safety their communities</a:t>
            </a:r>
          </a:p>
          <a:p>
            <a:r>
              <a:rPr lang="en-US" sz="3200" dirty="0"/>
              <a:t>Strengthens public health</a:t>
            </a:r>
          </a:p>
          <a:p>
            <a:r>
              <a:rPr lang="en-US" sz="3200" dirty="0"/>
              <a:t>Improve emergency response</a:t>
            </a:r>
          </a:p>
          <a:p>
            <a:r>
              <a:rPr lang="en-US" sz="3200" dirty="0"/>
              <a:t>Promotes community resilience</a:t>
            </a:r>
          </a:p>
          <a:p>
            <a:r>
              <a:rPr lang="en-US" sz="3200" dirty="0"/>
              <a:t> Improves disaster preparedness.</a:t>
            </a:r>
          </a:p>
        </p:txBody>
      </p:sp>
    </p:spTree>
    <p:extLst>
      <p:ext uri="{BB962C8B-B14F-4D97-AF65-F5344CB8AC3E}">
        <p14:creationId xmlns:p14="http://schemas.microsoft.com/office/powerpoint/2010/main" xmlns="" val="885512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Emergency Management Agency team play an essential role in disaster preparedness and management.</a:t>
            </a:r>
          </a:p>
          <a:p>
            <a:r>
              <a:rPr lang="en-US" sz="3200" dirty="0"/>
              <a:t>The team comprise of various groups</a:t>
            </a:r>
          </a:p>
          <a:p>
            <a:r>
              <a:rPr lang="en-US" sz="3200" dirty="0"/>
              <a:t>Each groups has their specialty and can offer essential information</a:t>
            </a:r>
          </a:p>
          <a:p>
            <a:r>
              <a:rPr lang="en-US" sz="3200" dirty="0"/>
              <a:t>Collaboration between the teams will increase effectiveness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002663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07220"/>
            <a:ext cx="9613861" cy="4850779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/>
              <a:t>CDC. (2019). Disaster Epidemiology. </a:t>
            </a:r>
            <a:r>
              <a:rPr lang="en-US" sz="2000" dirty="0">
                <a:hlinkClick r:id="rId3"/>
              </a:rPr>
              <a:t>https://www.cdc.gov/nceh/hsb/disaster/epidemiology.htm</a:t>
            </a:r>
            <a:endParaRPr lang="en-US" sz="2000" dirty="0"/>
          </a:p>
          <a:p>
            <a:r>
              <a:rPr lang="en-US" sz="2000" dirty="0"/>
              <a:t>Eldridge, D., &amp; </a:t>
            </a:r>
            <a:r>
              <a:rPr lang="en-US" sz="2000" dirty="0" err="1"/>
              <a:t>Tenkate</a:t>
            </a:r>
            <a:r>
              <a:rPr lang="en-US" sz="2000" dirty="0"/>
              <a:t>, T. (2006). The role of environmental health in disaster management: an overview and review of barriers and facilitators for action. </a:t>
            </a:r>
            <a:r>
              <a:rPr lang="en-US" sz="2000" i="1" dirty="0"/>
              <a:t>Reviews on environmental health</a:t>
            </a:r>
            <a:r>
              <a:rPr lang="en-US" sz="2000" dirty="0"/>
              <a:t>, </a:t>
            </a:r>
            <a:r>
              <a:rPr lang="en-US" sz="2000" i="1" dirty="0"/>
              <a:t>21</a:t>
            </a:r>
            <a:r>
              <a:rPr lang="en-US" sz="2000" dirty="0"/>
              <a:t>(4), 281-293.</a:t>
            </a:r>
          </a:p>
          <a:p>
            <a:r>
              <a:rPr lang="en-US" sz="2000" dirty="0" err="1"/>
              <a:t>Jakeway</a:t>
            </a:r>
            <a:r>
              <a:rPr lang="en-US" sz="2000" dirty="0"/>
              <a:t>, C. C., </a:t>
            </a:r>
            <a:r>
              <a:rPr lang="en-US" sz="2000" dirty="0" err="1"/>
              <a:t>LaRosa</a:t>
            </a:r>
            <a:r>
              <a:rPr lang="en-US" sz="2000" dirty="0"/>
              <a:t>, G., Cary, A., &amp; </a:t>
            </a:r>
            <a:r>
              <a:rPr lang="en-US" sz="2000" dirty="0" err="1"/>
              <a:t>Schoenfisch</a:t>
            </a:r>
            <a:r>
              <a:rPr lang="en-US" sz="2000" dirty="0"/>
              <a:t>, S. (2008). The role of public health nurses in emergency preparedness and response: A position paper of the association of state and territorial directors of nursing. </a:t>
            </a:r>
            <a:r>
              <a:rPr lang="en-US" sz="2000" i="1" dirty="0"/>
              <a:t>Public Health Nursing</a:t>
            </a:r>
            <a:r>
              <a:rPr lang="en-US" sz="2000" dirty="0"/>
              <a:t>, 25(4), 353-361.</a:t>
            </a:r>
          </a:p>
          <a:p>
            <a:r>
              <a:rPr lang="en-US" sz="2000" dirty="0"/>
              <a:t>Naccho.org. (2021). Medical Reserve Corps. </a:t>
            </a:r>
            <a:r>
              <a:rPr lang="en-US" sz="2000" dirty="0">
                <a:hlinkClick r:id="rId4"/>
              </a:rPr>
              <a:t>https://www.naccho.org/programs/public-health-preparedness/medical-reserve-corps</a:t>
            </a:r>
            <a:endParaRPr lang="en-US" sz="2000" dirty="0"/>
          </a:p>
          <a:p>
            <a:r>
              <a:rPr lang="en-US" sz="2000" dirty="0"/>
              <a:t>Public Health Emergency. (2020). Medical Reserve Corps. </a:t>
            </a:r>
            <a:r>
              <a:rPr lang="en-US" sz="2000" dirty="0">
                <a:hlinkClick r:id="rId5"/>
              </a:rPr>
              <a:t>https://www.phe.gov/about/oem/prep/Pages/mrc.aspx#:~:text=The%20Medical%20Reserve%20Corps%20(MRC,and%20safety%20of%20their%20communities.&amp;text=MRC%20units%20engage%20these%20volunteers,capabilities%2C%20and%20build%20community%20resiliency</a:t>
            </a:r>
            <a:r>
              <a:rPr lang="en-US" sz="2000" dirty="0"/>
              <a:t>.</a:t>
            </a:r>
          </a:p>
          <a:p>
            <a:r>
              <a:rPr lang="en-US" sz="2000" dirty="0"/>
              <a:t>Thorpe, L. E., </a:t>
            </a:r>
            <a:r>
              <a:rPr lang="en-US" sz="2000" dirty="0" err="1"/>
              <a:t>Assari</a:t>
            </a:r>
            <a:r>
              <a:rPr lang="en-US" sz="2000" dirty="0"/>
              <a:t>, S., </a:t>
            </a:r>
            <a:r>
              <a:rPr lang="en-US" sz="2000" dirty="0" err="1"/>
              <a:t>Deppen</a:t>
            </a:r>
            <a:r>
              <a:rPr lang="en-US" sz="2000" dirty="0"/>
              <a:t>, S., </a:t>
            </a:r>
            <a:r>
              <a:rPr lang="en-US" sz="2000" dirty="0" err="1"/>
              <a:t>Glied</a:t>
            </a:r>
            <a:r>
              <a:rPr lang="en-US" sz="2000" dirty="0"/>
              <a:t>, S., Lurie, N., </a:t>
            </a:r>
            <a:r>
              <a:rPr lang="en-US" sz="2000" dirty="0" err="1"/>
              <a:t>Mauer</a:t>
            </a:r>
            <a:r>
              <a:rPr lang="en-US" sz="2000" dirty="0"/>
              <a:t>, M. P., ... &amp; </a:t>
            </a:r>
            <a:r>
              <a:rPr lang="en-US" sz="2000" dirty="0" err="1"/>
              <a:t>Trapido</a:t>
            </a:r>
            <a:r>
              <a:rPr lang="en-US" sz="2000" dirty="0"/>
              <a:t>, E. (2015). The role of epidemiology in disaster response policy development. </a:t>
            </a:r>
            <a:r>
              <a:rPr lang="en-US" sz="2000" i="1" dirty="0"/>
              <a:t>Annals of epidemiology</a:t>
            </a:r>
            <a:r>
              <a:rPr lang="en-US" sz="2000" dirty="0"/>
              <a:t>, 25(5), 377-386.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863924764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33</TotalTime>
  <Words>814</Words>
  <Application>Microsoft Macintosh PowerPoint</Application>
  <PresentationFormat>Custom</PresentationFormat>
  <Paragraphs>81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Berlin</vt:lpstr>
      <vt:lpstr>Emergency Preparedness And Response</vt:lpstr>
      <vt:lpstr>Importance of Emergency Preparedness and Response</vt:lpstr>
      <vt:lpstr>Role of Public Health Nurse</vt:lpstr>
      <vt:lpstr>Role of Environmental Health Specialist</vt:lpstr>
      <vt:lpstr>Role of Epidemiologist </vt:lpstr>
      <vt:lpstr>Role of Mental Health provider </vt:lpstr>
      <vt:lpstr>Role of Medical Reserve Corps (MRC)</vt:lpstr>
      <vt:lpstr>Conclusion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Pedro Pinero</dc:creator>
  <cp:lastModifiedBy>Mark Nzioka</cp:lastModifiedBy>
  <cp:revision>8</cp:revision>
  <dcterms:created xsi:type="dcterms:W3CDTF">2021-02-20T17:03:50Z</dcterms:created>
  <dcterms:modified xsi:type="dcterms:W3CDTF">2021-07-07T10:29:14Z</dcterms:modified>
</cp:coreProperties>
</file>